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7"/>
  </p:notesMasterIdLst>
  <p:handoutMasterIdLst>
    <p:handoutMasterId r:id="rId28"/>
  </p:handoutMasterIdLst>
  <p:sldIdLst>
    <p:sldId id="338" r:id="rId5"/>
    <p:sldId id="362" r:id="rId6"/>
    <p:sldId id="345" r:id="rId7"/>
    <p:sldId id="343" r:id="rId8"/>
    <p:sldId id="344" r:id="rId9"/>
    <p:sldId id="363" r:id="rId10"/>
    <p:sldId id="261" r:id="rId11"/>
    <p:sldId id="264" r:id="rId12"/>
    <p:sldId id="268" r:id="rId13"/>
    <p:sldId id="270" r:id="rId14"/>
    <p:sldId id="346" r:id="rId15"/>
    <p:sldId id="361" r:id="rId16"/>
    <p:sldId id="347" r:id="rId17"/>
    <p:sldId id="353" r:id="rId18"/>
    <p:sldId id="357" r:id="rId19"/>
    <p:sldId id="358" r:id="rId20"/>
    <p:sldId id="348" r:id="rId21"/>
    <p:sldId id="340" r:id="rId22"/>
    <p:sldId id="354" r:id="rId23"/>
    <p:sldId id="351" r:id="rId24"/>
    <p:sldId id="352" r:id="rId25"/>
    <p:sldId id="267" r:id="rId26"/>
  </p:sldIdLst>
  <p:sldSz cx="12192000" cy="6858000"/>
  <p:notesSz cx="6858000" cy="9144000"/>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FFFFFF"/>
    <a:srgbClr val="9A57CC"/>
    <a:srgbClr val="075E30"/>
    <a:srgbClr val="CC283C"/>
    <a:srgbClr val="D0273A"/>
    <a:srgbClr val="006A34"/>
    <a:srgbClr val="000000"/>
    <a:srgbClr val="404040"/>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Style à thème 2 - Accentuation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32" autoAdjust="0"/>
    <p:restoredTop sz="88415" autoAdjust="0"/>
  </p:normalViewPr>
  <p:slideViewPr>
    <p:cSldViewPr snapToGrid="0">
      <p:cViewPr varScale="1">
        <p:scale>
          <a:sx n="73" d="100"/>
          <a:sy n="73" d="100"/>
        </p:scale>
        <p:origin x="432" y="54"/>
      </p:cViewPr>
      <p:guideLst>
        <p:guide orient="horz" pos="2160"/>
        <p:guide pos="3840"/>
      </p:guideLst>
    </p:cSldViewPr>
  </p:slideViewPr>
  <p:notesTextViewPr>
    <p:cViewPr>
      <p:scale>
        <a:sx n="1" d="1"/>
        <a:sy n="1" d="1"/>
      </p:scale>
      <p:origin x="0" y="0"/>
    </p:cViewPr>
  </p:notesTextViewPr>
  <p:sorterViewPr>
    <p:cViewPr>
      <p:scale>
        <a:sx n="114" d="100"/>
        <a:sy n="114" d="100"/>
      </p:scale>
      <p:origin x="0" y="-1476"/>
    </p:cViewPr>
  </p:sorterViewPr>
  <p:notesViewPr>
    <p:cSldViewPr snapToGrid="0">
      <p:cViewPr>
        <p:scale>
          <a:sx n="100" d="100"/>
          <a:sy n="100" d="100"/>
        </p:scale>
        <p:origin x="355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4.xml.rels><?xml version="1.0" encoding="UTF-8" standalone="yes"?>
<Relationships xmlns="http://schemas.openxmlformats.org/package/2006/relationships"><Relationship Id="rId1" Type="http://schemas.openxmlformats.org/officeDocument/2006/relationships/image" Target="../media/image19.jpg"/></Relationships>
</file>

<file path=ppt/diagrams/_rels/data5.xml.rels><?xml version="1.0" encoding="UTF-8" standalone="yes"?>
<Relationships xmlns="http://schemas.openxmlformats.org/package/2006/relationships"><Relationship Id="rId1" Type="http://schemas.openxmlformats.org/officeDocument/2006/relationships/image" Target="../media/image22.jpg"/></Relationships>
</file>

<file path=ppt/diagrams/colors1.xml><?xml version="1.0" encoding="utf-8"?>
<dgm:colorsDef xmlns:dgm="http://schemas.openxmlformats.org/drawingml/2006/diagram" xmlns:a="http://schemas.openxmlformats.org/drawingml/2006/main" uniqueId="urn:microsoft.com/office/officeart/2018/5/colors/Iconchunking_coloredoutline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outline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outline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outline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C0B14E-AEA6-48D3-A387-ED4A3A3BF840}" type="doc">
      <dgm:prSet loTypeId="urn:microsoft.com/office/officeart/2016/7/layout/AccentHomeChevronProcess" loCatId="process" qsTypeId="urn:microsoft.com/office/officeart/2005/8/quickstyle/simple1" qsCatId="simple" csTypeId="urn:microsoft.com/office/officeart/2018/5/colors/Iconchunking_coloredoutline_colorful1" csCatId="colorful" phldr="1"/>
      <dgm:spPr/>
      <dgm:t>
        <a:bodyPr rtlCol="0"/>
        <a:lstStyle/>
        <a:p>
          <a:pPr rtl="0"/>
          <a:endParaRPr lang="en-US"/>
        </a:p>
      </dgm:t>
    </dgm:pt>
    <dgm:pt modelId="{AACEAFD5-63CF-4AFC-B46F-BE086C5D447C}">
      <dgm:prSet phldrT="[Text]"/>
      <dgm:spPr>
        <a:solidFill>
          <a:schemeClr val="accent1"/>
        </a:solidFill>
        <a:ln>
          <a:solidFill>
            <a:schemeClr val="accent1"/>
          </a:solidFill>
        </a:ln>
      </dgm:spPr>
      <dgm:t>
        <a:bodyPr rtlCol="0"/>
        <a:lstStyle/>
        <a:p>
          <a:pPr rtl="0"/>
          <a:r>
            <a:rPr lang="fr-FR" b="1" noProof="0" dirty="0">
              <a:effectLst>
                <a:outerShdw blurRad="50800" dist="38100" dir="2700000" algn="tl" rotWithShape="0">
                  <a:schemeClr val="tx1">
                    <a:alpha val="50000"/>
                  </a:schemeClr>
                </a:outerShdw>
              </a:effectLst>
              <a:latin typeface="+mj-lt"/>
            </a:rPr>
            <a:t>SCANER</a:t>
          </a:r>
        </a:p>
      </dgm:t>
    </dgm:pt>
    <dgm:pt modelId="{7A0BD8EC-BB4A-4912-A54E-6F39B681264E}" type="parTrans" cxnId="{AE101ABC-7EA3-4444-A576-8AB15A371C84}">
      <dgm:prSet/>
      <dgm:spPr/>
      <dgm:t>
        <a:bodyPr rtlCol="0"/>
        <a:lstStyle/>
        <a:p>
          <a:pPr rtl="0"/>
          <a:endParaRPr lang="fr-FR" noProof="0" dirty="0"/>
        </a:p>
      </dgm:t>
    </dgm:pt>
    <dgm:pt modelId="{7A8D4B4D-06E9-4958-810D-A6226B6AC588}" type="sibTrans" cxnId="{AE101ABC-7EA3-4444-A576-8AB15A371C84}">
      <dgm:prSet/>
      <dgm:spPr/>
      <dgm:t>
        <a:bodyPr rtlCol="0"/>
        <a:lstStyle/>
        <a:p>
          <a:pPr rtl="0"/>
          <a:endParaRPr lang="fr-FR" noProof="0" dirty="0"/>
        </a:p>
      </dgm:t>
    </dgm:pt>
    <dgm:pt modelId="{349299C9-846E-4827-813A-349CCCE20782}">
      <dgm:prSet phldrT="[Text]" custT="1"/>
      <dgm:spPr/>
      <dgm:t>
        <a:bodyPr lIns="108000" tIns="432000" rIns="288000" rtlCol="0" anchor="t" anchorCtr="0"/>
        <a:lstStyle/>
        <a:p>
          <a:pPr marL="0" lvl="0" indent="0" algn="l" defTabSz="533400" rtl="0">
            <a:lnSpc>
              <a:spcPts val="1500"/>
            </a:lnSpc>
            <a:spcBef>
              <a:spcPct val="0"/>
            </a:spcBef>
            <a:spcAft>
              <a:spcPts val="0"/>
            </a:spcAft>
            <a:buNone/>
          </a:pPr>
          <a:endParaRPr lang="fr-FR" sz="1200" kern="1200" noProof="0" dirty="0">
            <a:solidFill>
              <a:srgbClr val="666666"/>
            </a:solidFill>
            <a:latin typeface="+mn-lt"/>
            <a:ea typeface="+mn-ea"/>
            <a:cs typeface="+mn-cs"/>
          </a:endParaRPr>
        </a:p>
      </dgm:t>
    </dgm:pt>
    <dgm:pt modelId="{AEA27547-B9ED-4994-BD27-04EC297EF367}" type="parTrans" cxnId="{0EFA3039-6828-403C-9445-4359BA6645E6}">
      <dgm:prSet/>
      <dgm:spPr/>
      <dgm:t>
        <a:bodyPr rtlCol="0"/>
        <a:lstStyle/>
        <a:p>
          <a:pPr rtl="0"/>
          <a:endParaRPr lang="fr-FR" noProof="0" dirty="0"/>
        </a:p>
      </dgm:t>
    </dgm:pt>
    <dgm:pt modelId="{9D819F52-ACA0-4B08-8256-DF6BD8FA3A0B}" type="sibTrans" cxnId="{0EFA3039-6828-403C-9445-4359BA6645E6}">
      <dgm:prSet/>
      <dgm:spPr/>
      <dgm:t>
        <a:bodyPr rtlCol="0"/>
        <a:lstStyle/>
        <a:p>
          <a:pPr rtl="0"/>
          <a:endParaRPr lang="fr-FR" noProof="0" dirty="0"/>
        </a:p>
      </dgm:t>
    </dgm:pt>
    <dgm:pt modelId="{D71FC021-6A65-44D1-95B9-0E6C89079866}">
      <dgm:prSet phldrT="[Text]"/>
      <dgm:spPr>
        <a:solidFill>
          <a:schemeClr val="accent3"/>
        </a:solidFill>
        <a:ln>
          <a:solidFill>
            <a:schemeClr val="accent3"/>
          </a:solidFill>
        </a:ln>
      </dgm:spPr>
      <dgm:t>
        <a:bodyPr rtlCol="0"/>
        <a:lstStyle/>
        <a:p>
          <a:pPr rtl="0"/>
          <a:r>
            <a:rPr lang="ar-SA" b="1" noProof="0" dirty="0">
              <a:effectLst>
                <a:outerShdw blurRad="50800" dist="38100" dir="2700000" algn="tl" rotWithShape="0">
                  <a:schemeClr val="tx1">
                    <a:alpha val="50000"/>
                  </a:schemeClr>
                </a:outerShdw>
              </a:effectLst>
              <a:latin typeface="+mj-lt"/>
            </a:rPr>
            <a:t>مساعدة في العمليات</a:t>
          </a:r>
          <a:endParaRPr lang="fr-FR" b="1" noProof="0" dirty="0">
            <a:effectLst>
              <a:outerShdw blurRad="50800" dist="38100" dir="2700000" algn="tl" rotWithShape="0">
                <a:schemeClr val="tx1">
                  <a:alpha val="50000"/>
                </a:schemeClr>
              </a:outerShdw>
            </a:effectLst>
            <a:latin typeface="+mj-lt"/>
          </a:endParaRPr>
        </a:p>
      </dgm:t>
    </dgm:pt>
    <dgm:pt modelId="{862AAE39-3AAD-40E3-BA20-90187BD73242}" type="parTrans" cxnId="{53239C96-427C-420B-95DC-546F3B30ED65}">
      <dgm:prSet/>
      <dgm:spPr/>
      <dgm:t>
        <a:bodyPr rtlCol="0"/>
        <a:lstStyle/>
        <a:p>
          <a:pPr rtl="0"/>
          <a:endParaRPr lang="fr-FR" noProof="0" dirty="0"/>
        </a:p>
      </dgm:t>
    </dgm:pt>
    <dgm:pt modelId="{9B090D9D-470E-46E2-AABB-0368A52481AA}" type="sibTrans" cxnId="{53239C96-427C-420B-95DC-546F3B30ED65}">
      <dgm:prSet/>
      <dgm:spPr/>
      <dgm:t>
        <a:bodyPr rtlCol="0"/>
        <a:lstStyle/>
        <a:p>
          <a:pPr rtl="0"/>
          <a:endParaRPr lang="fr-FR" noProof="0" dirty="0"/>
        </a:p>
      </dgm:t>
    </dgm:pt>
    <dgm:pt modelId="{D07AD3FD-84FF-467E-9693-752776549C61}">
      <dgm:prSet phldrT="[Text]"/>
      <dgm:spPr>
        <a:solidFill>
          <a:schemeClr val="accent2"/>
        </a:solidFill>
        <a:ln>
          <a:solidFill>
            <a:schemeClr val="accent2"/>
          </a:solidFill>
        </a:ln>
      </dgm:spPr>
      <dgm:t>
        <a:bodyPr rtlCol="0"/>
        <a:lstStyle/>
        <a:p>
          <a:pPr rtl="0"/>
          <a:r>
            <a:rPr lang="ar-SA" b="1" noProof="0" dirty="0">
              <a:effectLst>
                <a:outerShdw blurRad="50800" dist="38100" dir="2700000" algn="tl" rotWithShape="0">
                  <a:schemeClr val="tx1">
                    <a:alpha val="50000"/>
                  </a:schemeClr>
                </a:outerShdw>
              </a:effectLst>
              <a:latin typeface="+mj-lt"/>
            </a:rPr>
            <a:t>تحاليل الدم</a:t>
          </a:r>
          <a:endParaRPr lang="fr-FR" b="1" noProof="0" dirty="0">
            <a:effectLst>
              <a:outerShdw blurRad="50800" dist="38100" dir="2700000" algn="tl" rotWithShape="0">
                <a:schemeClr val="tx1">
                  <a:alpha val="50000"/>
                </a:schemeClr>
              </a:outerShdw>
            </a:effectLst>
            <a:latin typeface="+mj-lt"/>
          </a:endParaRPr>
        </a:p>
      </dgm:t>
    </dgm:pt>
    <dgm:pt modelId="{A8C9B7A9-BC2A-4753-B7F0-F2E361D95520}" type="sibTrans" cxnId="{55492768-9A5E-4F74-AC7C-959C5C24EFD3}">
      <dgm:prSet/>
      <dgm:spPr/>
      <dgm:t>
        <a:bodyPr rtlCol="0"/>
        <a:lstStyle/>
        <a:p>
          <a:pPr rtl="0"/>
          <a:endParaRPr lang="fr-FR" noProof="0" dirty="0"/>
        </a:p>
      </dgm:t>
    </dgm:pt>
    <dgm:pt modelId="{7B691773-F524-4FAD-A272-BDF0B0C4370A}" type="parTrans" cxnId="{55492768-9A5E-4F74-AC7C-959C5C24EFD3}">
      <dgm:prSet/>
      <dgm:spPr/>
      <dgm:t>
        <a:bodyPr rtlCol="0"/>
        <a:lstStyle/>
        <a:p>
          <a:pPr rtl="0"/>
          <a:endParaRPr lang="fr-FR" noProof="0" dirty="0"/>
        </a:p>
      </dgm:t>
    </dgm:pt>
    <dgm:pt modelId="{32CCB050-072A-41BF-BE1B-388CF53E5629}">
      <dgm:prSet/>
      <dgm:spPr>
        <a:solidFill>
          <a:schemeClr val="accent4"/>
        </a:solidFill>
        <a:ln>
          <a:solidFill>
            <a:schemeClr val="accent4"/>
          </a:solidFill>
        </a:ln>
      </dgm:spPr>
      <dgm:t>
        <a:bodyPr rtlCol="0"/>
        <a:lstStyle/>
        <a:p>
          <a:pPr rtl="1"/>
          <a:r>
            <a:rPr lang="ar-SA" b="1" noProof="0" dirty="0">
              <a:effectLst>
                <a:outerShdw blurRad="50800" dist="38100" dir="2700000" algn="tl" rotWithShape="0">
                  <a:schemeClr val="tx1">
                    <a:alpha val="50000"/>
                  </a:schemeClr>
                </a:outerShdw>
              </a:effectLst>
              <a:latin typeface="+mj-lt"/>
            </a:rPr>
            <a:t>بالأشعة </a:t>
          </a:r>
          <a:r>
            <a:rPr lang="fr-FR" b="1" noProof="0" dirty="0">
              <a:effectLst>
                <a:outerShdw blurRad="50800" dist="38100" dir="2700000" algn="tl" rotWithShape="0">
                  <a:schemeClr val="tx1">
                    <a:alpha val="50000"/>
                  </a:schemeClr>
                </a:outerShdw>
              </a:effectLst>
              <a:latin typeface="+mj-lt"/>
            </a:rPr>
            <a:t>X-R</a:t>
          </a:r>
        </a:p>
      </dgm:t>
    </dgm:pt>
    <dgm:pt modelId="{B301371B-A53D-4B79-8B8D-7B304894442B}" type="parTrans" cxnId="{042E0AE1-6450-410A-B96E-AFBADB139BEA}">
      <dgm:prSet/>
      <dgm:spPr/>
      <dgm:t>
        <a:bodyPr rtlCol="0"/>
        <a:lstStyle/>
        <a:p>
          <a:pPr rtl="0"/>
          <a:endParaRPr lang="fr-FR" noProof="0" dirty="0"/>
        </a:p>
      </dgm:t>
    </dgm:pt>
    <dgm:pt modelId="{BF05D8EE-4413-4737-8721-DAF10D6CAB04}" type="sibTrans" cxnId="{042E0AE1-6450-410A-B96E-AFBADB139BEA}">
      <dgm:prSet/>
      <dgm:spPr/>
      <dgm:t>
        <a:bodyPr rtlCol="0"/>
        <a:lstStyle/>
        <a:p>
          <a:pPr rtl="0"/>
          <a:endParaRPr lang="fr-FR" noProof="0" dirty="0"/>
        </a:p>
      </dgm:t>
    </dgm:pt>
    <dgm:pt modelId="{9E838AE2-4659-4603-ABC8-58DF4222C0D4}">
      <dgm:prSet/>
      <dgm:spPr>
        <a:solidFill>
          <a:schemeClr val="accent5"/>
        </a:solidFill>
        <a:ln>
          <a:solidFill>
            <a:schemeClr val="accent5"/>
          </a:solidFill>
        </a:ln>
      </dgm:spPr>
      <dgm:t>
        <a:bodyPr rtlCol="0"/>
        <a:lstStyle/>
        <a:p>
          <a:pPr rtl="0"/>
          <a:r>
            <a:rPr lang="ar-SA" b="1" noProof="0" dirty="0">
              <a:effectLst>
                <a:outerShdw blurRad="50800" dist="38100" dir="2700000" algn="tl" rotWithShape="0">
                  <a:schemeClr val="tx1">
                    <a:alpha val="50000"/>
                  </a:schemeClr>
                </a:outerShdw>
              </a:effectLst>
              <a:latin typeface="+mj-lt"/>
            </a:rPr>
            <a:t>نظام العلاج الكيمياوي</a:t>
          </a:r>
          <a:endParaRPr lang="fr-FR" b="1" noProof="0" dirty="0">
            <a:effectLst>
              <a:outerShdw blurRad="50800" dist="38100" dir="2700000" algn="tl" rotWithShape="0">
                <a:schemeClr val="tx1">
                  <a:alpha val="50000"/>
                </a:schemeClr>
              </a:outerShdw>
            </a:effectLst>
            <a:latin typeface="+mj-lt"/>
          </a:endParaRPr>
        </a:p>
      </dgm:t>
    </dgm:pt>
    <dgm:pt modelId="{5FC53805-9431-4BC8-ADB9-DABF59DE31C7}" type="parTrans" cxnId="{CF54291C-AAFD-4FA4-9A16-20CE892BA907}">
      <dgm:prSet/>
      <dgm:spPr/>
      <dgm:t>
        <a:bodyPr rtlCol="0"/>
        <a:lstStyle/>
        <a:p>
          <a:pPr rtl="0"/>
          <a:endParaRPr lang="fr-FR" noProof="0" dirty="0"/>
        </a:p>
      </dgm:t>
    </dgm:pt>
    <dgm:pt modelId="{61F1BCD3-232D-4C03-B56C-182BCB6108CD}" type="sibTrans" cxnId="{CF54291C-AAFD-4FA4-9A16-20CE892BA907}">
      <dgm:prSet/>
      <dgm:spPr/>
      <dgm:t>
        <a:bodyPr rtlCol="0"/>
        <a:lstStyle/>
        <a:p>
          <a:pPr rtl="0"/>
          <a:endParaRPr lang="fr-FR" noProof="0" dirty="0"/>
        </a:p>
      </dgm:t>
    </dgm:pt>
    <dgm:pt modelId="{CB563B49-A026-4D55-9478-76EA6284B93A}">
      <dgm:prSet/>
      <dgm:spPr/>
      <dgm:t>
        <a:bodyPr/>
        <a:lstStyle/>
        <a:p>
          <a:r>
            <a:rPr lang="ar-SA" b="1" dirty="0">
              <a:effectLst>
                <a:outerShdw blurRad="50800" dist="38100" dir="2700000" algn="tl" rotWithShape="0">
                  <a:schemeClr val="tx1">
                    <a:alpha val="50000"/>
                  </a:schemeClr>
                </a:outerShdw>
              </a:effectLst>
              <a:latin typeface="+mj-lt"/>
            </a:rPr>
            <a:t>الأدوية</a:t>
          </a:r>
        </a:p>
      </dgm:t>
    </dgm:pt>
    <dgm:pt modelId="{2D68286C-CB08-452D-AD00-719C3A13F402}" type="parTrans" cxnId="{61CC875B-05C7-4793-963A-B2F7C94A22A8}">
      <dgm:prSet/>
      <dgm:spPr/>
      <dgm:t>
        <a:bodyPr/>
        <a:lstStyle/>
        <a:p>
          <a:endParaRPr lang="fr-FR"/>
        </a:p>
      </dgm:t>
    </dgm:pt>
    <dgm:pt modelId="{9F2D75C6-9C87-4E58-87AD-CB8E227635BC}" type="sibTrans" cxnId="{61CC875B-05C7-4793-963A-B2F7C94A22A8}">
      <dgm:prSet/>
      <dgm:spPr/>
      <dgm:t>
        <a:bodyPr/>
        <a:lstStyle/>
        <a:p>
          <a:endParaRPr lang="fr-FR"/>
        </a:p>
      </dgm:t>
    </dgm:pt>
    <dgm:pt modelId="{594BF422-752C-42F3-A230-3D0E6AE9A886}" type="pres">
      <dgm:prSet presAssocID="{55C0B14E-AEA6-48D3-A387-ED4A3A3BF840}" presName="Name0" presStyleCnt="0">
        <dgm:presLayoutVars>
          <dgm:animLvl val="lvl"/>
          <dgm:resizeHandles val="exact"/>
        </dgm:presLayoutVars>
      </dgm:prSet>
      <dgm:spPr/>
      <dgm:t>
        <a:bodyPr/>
        <a:lstStyle/>
        <a:p>
          <a:endParaRPr lang="en-US"/>
        </a:p>
      </dgm:t>
    </dgm:pt>
    <dgm:pt modelId="{F6A1B9E0-4B4A-47A4-A011-67526CEEA770}" type="pres">
      <dgm:prSet presAssocID="{AACEAFD5-63CF-4AFC-B46F-BE086C5D447C}" presName="composite" presStyleCnt="0"/>
      <dgm:spPr/>
    </dgm:pt>
    <dgm:pt modelId="{FA4E6E73-A3C8-4495-927B-8AADA5A74297}" type="pres">
      <dgm:prSet presAssocID="{AACEAFD5-63CF-4AFC-B46F-BE086C5D447C}" presName="L" presStyleLbl="solidFgAcc1" presStyleIdx="0" presStyleCnt="6">
        <dgm:presLayoutVars>
          <dgm:chMax val="0"/>
          <dgm:chPref val="0"/>
        </dgm:presLayoutVars>
      </dgm:prSet>
      <dgm:spPr>
        <a:ln>
          <a:solidFill>
            <a:schemeClr val="accent1"/>
          </a:solidFill>
        </a:ln>
      </dgm:spPr>
    </dgm:pt>
    <dgm:pt modelId="{CA3A6A4E-2D39-41D2-A6B1-B590D0C452D2}" type="pres">
      <dgm:prSet presAssocID="{AACEAFD5-63CF-4AFC-B46F-BE086C5D447C}" presName="parTx" presStyleLbl="alignNode1" presStyleIdx="0" presStyleCnt="6">
        <dgm:presLayoutVars>
          <dgm:chMax val="0"/>
          <dgm:chPref val="0"/>
          <dgm:bulletEnabled val="1"/>
        </dgm:presLayoutVars>
      </dgm:prSet>
      <dgm:spPr/>
      <dgm:t>
        <a:bodyPr/>
        <a:lstStyle/>
        <a:p>
          <a:endParaRPr lang="en-US"/>
        </a:p>
      </dgm:t>
    </dgm:pt>
    <dgm:pt modelId="{810D7AA7-A541-4507-BE7F-36CCF210089F}" type="pres">
      <dgm:prSet presAssocID="{AACEAFD5-63CF-4AFC-B46F-BE086C5D447C}" presName="desTx" presStyleLbl="revTx" presStyleIdx="0" presStyleCnt="6">
        <dgm:presLayoutVars>
          <dgm:chMax val="0"/>
          <dgm:chPref val="0"/>
          <dgm:bulletEnabled val="1"/>
        </dgm:presLayoutVars>
      </dgm:prSet>
      <dgm:spPr/>
      <dgm:t>
        <a:bodyPr/>
        <a:lstStyle/>
        <a:p>
          <a:endParaRPr lang="en-US"/>
        </a:p>
      </dgm:t>
    </dgm:pt>
    <dgm:pt modelId="{4F7CDD44-32F1-4759-861F-8DABEBBA8D89}" type="pres">
      <dgm:prSet presAssocID="{AACEAFD5-63CF-4AFC-B46F-BE086C5D447C}" presName="EmptyPlaceHolder" presStyleCnt="0"/>
      <dgm:spPr/>
    </dgm:pt>
    <dgm:pt modelId="{C9A9B9EA-6A1D-4A13-9C7F-C112F25D2888}" type="pres">
      <dgm:prSet presAssocID="{7A8D4B4D-06E9-4958-810D-A6226B6AC588}" presName="space" presStyleCnt="0"/>
      <dgm:spPr/>
    </dgm:pt>
    <dgm:pt modelId="{EC37843F-14A6-4E20-B7AE-2B086A8F5F45}" type="pres">
      <dgm:prSet presAssocID="{D07AD3FD-84FF-467E-9693-752776549C61}" presName="composite" presStyleCnt="0"/>
      <dgm:spPr/>
    </dgm:pt>
    <dgm:pt modelId="{E41E7729-FD3F-426D-804C-45BD60BD762D}" type="pres">
      <dgm:prSet presAssocID="{D07AD3FD-84FF-467E-9693-752776549C61}" presName="L" presStyleLbl="solidFgAcc1" presStyleIdx="1" presStyleCnt="6">
        <dgm:presLayoutVars>
          <dgm:chMax val="0"/>
          <dgm:chPref val="0"/>
        </dgm:presLayoutVars>
      </dgm:prSet>
      <dgm:spPr>
        <a:ln>
          <a:solidFill>
            <a:schemeClr val="accent2"/>
          </a:solidFill>
        </a:ln>
      </dgm:spPr>
    </dgm:pt>
    <dgm:pt modelId="{6C46E586-0364-4C52-98F9-74A7ACD803D1}" type="pres">
      <dgm:prSet presAssocID="{D07AD3FD-84FF-467E-9693-752776549C61}" presName="parTx" presStyleLbl="alignNode1" presStyleIdx="1" presStyleCnt="6">
        <dgm:presLayoutVars>
          <dgm:chMax val="0"/>
          <dgm:chPref val="0"/>
          <dgm:bulletEnabled val="1"/>
        </dgm:presLayoutVars>
      </dgm:prSet>
      <dgm:spPr/>
      <dgm:t>
        <a:bodyPr/>
        <a:lstStyle/>
        <a:p>
          <a:endParaRPr lang="en-US"/>
        </a:p>
      </dgm:t>
    </dgm:pt>
    <dgm:pt modelId="{5E07F9E4-149C-4A89-848F-4ABDD305F0C5}" type="pres">
      <dgm:prSet presAssocID="{D07AD3FD-84FF-467E-9693-752776549C61}" presName="desTx" presStyleLbl="revTx" presStyleIdx="1" presStyleCnt="6">
        <dgm:presLayoutVars>
          <dgm:chMax val="0"/>
          <dgm:chPref val="0"/>
          <dgm:bulletEnabled val="1"/>
        </dgm:presLayoutVars>
      </dgm:prSet>
      <dgm:spPr/>
    </dgm:pt>
    <dgm:pt modelId="{2928FCAD-BE3F-45AC-93A5-FD98F8A50E00}" type="pres">
      <dgm:prSet presAssocID="{D07AD3FD-84FF-467E-9693-752776549C61}" presName="EmptyPlaceHolder" presStyleCnt="0"/>
      <dgm:spPr/>
    </dgm:pt>
    <dgm:pt modelId="{C2DF8D93-19C7-4E07-BCAF-9FAAB62C8CF2}" type="pres">
      <dgm:prSet presAssocID="{A8C9B7A9-BC2A-4753-B7F0-F2E361D95520}" presName="space" presStyleCnt="0"/>
      <dgm:spPr/>
    </dgm:pt>
    <dgm:pt modelId="{86E313B1-36D3-44D7-907E-22A08CB8E9CC}" type="pres">
      <dgm:prSet presAssocID="{D71FC021-6A65-44D1-95B9-0E6C89079866}" presName="composite" presStyleCnt="0"/>
      <dgm:spPr/>
    </dgm:pt>
    <dgm:pt modelId="{473F2067-7126-4D56-A328-5A8CFD3D8D52}" type="pres">
      <dgm:prSet presAssocID="{D71FC021-6A65-44D1-95B9-0E6C89079866}" presName="L" presStyleLbl="solidFgAcc1" presStyleIdx="2" presStyleCnt="6">
        <dgm:presLayoutVars>
          <dgm:chMax val="0"/>
          <dgm:chPref val="0"/>
        </dgm:presLayoutVars>
      </dgm:prSet>
      <dgm:spPr>
        <a:ln>
          <a:solidFill>
            <a:schemeClr val="accent3"/>
          </a:solidFill>
        </a:ln>
      </dgm:spPr>
    </dgm:pt>
    <dgm:pt modelId="{7A0B5EFC-88FB-4ED5-994F-D5F6584C2293}" type="pres">
      <dgm:prSet presAssocID="{D71FC021-6A65-44D1-95B9-0E6C89079866}" presName="parTx" presStyleLbl="alignNode1" presStyleIdx="2" presStyleCnt="6">
        <dgm:presLayoutVars>
          <dgm:chMax val="0"/>
          <dgm:chPref val="0"/>
          <dgm:bulletEnabled val="1"/>
        </dgm:presLayoutVars>
      </dgm:prSet>
      <dgm:spPr/>
      <dgm:t>
        <a:bodyPr/>
        <a:lstStyle/>
        <a:p>
          <a:endParaRPr lang="en-US"/>
        </a:p>
      </dgm:t>
    </dgm:pt>
    <dgm:pt modelId="{FD7B29F2-0D66-4B4B-BC8A-82DA23575305}" type="pres">
      <dgm:prSet presAssocID="{D71FC021-6A65-44D1-95B9-0E6C89079866}" presName="desTx" presStyleLbl="revTx" presStyleIdx="2" presStyleCnt="6">
        <dgm:presLayoutVars>
          <dgm:chMax val="0"/>
          <dgm:chPref val="0"/>
          <dgm:bulletEnabled val="1"/>
        </dgm:presLayoutVars>
      </dgm:prSet>
      <dgm:spPr/>
    </dgm:pt>
    <dgm:pt modelId="{BABAA172-7B81-4C6B-BCF2-4572322515C5}" type="pres">
      <dgm:prSet presAssocID="{D71FC021-6A65-44D1-95B9-0E6C89079866}" presName="EmptyPlaceHolder" presStyleCnt="0"/>
      <dgm:spPr/>
    </dgm:pt>
    <dgm:pt modelId="{F5592489-4EC4-4CD3-8C9F-861313656D99}" type="pres">
      <dgm:prSet presAssocID="{9B090D9D-470E-46E2-AABB-0368A52481AA}" presName="space" presStyleCnt="0"/>
      <dgm:spPr/>
    </dgm:pt>
    <dgm:pt modelId="{62262EA1-D674-4DE8-B444-FEC3F6748520}" type="pres">
      <dgm:prSet presAssocID="{32CCB050-072A-41BF-BE1B-388CF53E5629}" presName="composite" presStyleCnt="0"/>
      <dgm:spPr/>
    </dgm:pt>
    <dgm:pt modelId="{7BF6E820-C6E3-4E2C-BB23-ADF9AD641C6B}" type="pres">
      <dgm:prSet presAssocID="{32CCB050-072A-41BF-BE1B-388CF53E5629}" presName="L" presStyleLbl="solidFgAcc1" presStyleIdx="3" presStyleCnt="6">
        <dgm:presLayoutVars>
          <dgm:chMax val="0"/>
          <dgm:chPref val="0"/>
        </dgm:presLayoutVars>
      </dgm:prSet>
      <dgm:spPr>
        <a:ln>
          <a:solidFill>
            <a:schemeClr val="accent4"/>
          </a:solidFill>
        </a:ln>
      </dgm:spPr>
    </dgm:pt>
    <dgm:pt modelId="{B8046455-4EBB-40A8-838B-B584850A8B8E}" type="pres">
      <dgm:prSet presAssocID="{32CCB050-072A-41BF-BE1B-388CF53E5629}" presName="parTx" presStyleLbl="alignNode1" presStyleIdx="3" presStyleCnt="6">
        <dgm:presLayoutVars>
          <dgm:chMax val="0"/>
          <dgm:chPref val="0"/>
          <dgm:bulletEnabled val="1"/>
        </dgm:presLayoutVars>
      </dgm:prSet>
      <dgm:spPr/>
      <dgm:t>
        <a:bodyPr/>
        <a:lstStyle/>
        <a:p>
          <a:endParaRPr lang="en-US"/>
        </a:p>
      </dgm:t>
    </dgm:pt>
    <dgm:pt modelId="{1D84544C-5924-422B-9546-A86AE4927E4C}" type="pres">
      <dgm:prSet presAssocID="{32CCB050-072A-41BF-BE1B-388CF53E5629}" presName="desTx" presStyleLbl="revTx" presStyleIdx="3" presStyleCnt="6">
        <dgm:presLayoutVars>
          <dgm:chMax val="0"/>
          <dgm:chPref val="0"/>
          <dgm:bulletEnabled val="1"/>
        </dgm:presLayoutVars>
      </dgm:prSet>
      <dgm:spPr/>
    </dgm:pt>
    <dgm:pt modelId="{ED05E404-1B63-4FC9-A7B8-277860DEBCD0}" type="pres">
      <dgm:prSet presAssocID="{32CCB050-072A-41BF-BE1B-388CF53E5629}" presName="EmptyPlaceHolder" presStyleCnt="0"/>
      <dgm:spPr/>
    </dgm:pt>
    <dgm:pt modelId="{AB144E95-E2AA-430B-870C-A44D04CCB5A8}" type="pres">
      <dgm:prSet presAssocID="{BF05D8EE-4413-4737-8721-DAF10D6CAB04}" presName="space" presStyleCnt="0"/>
      <dgm:spPr/>
    </dgm:pt>
    <dgm:pt modelId="{D0A9E9B9-B6D2-49AA-91D6-7CE223E637D0}" type="pres">
      <dgm:prSet presAssocID="{9E838AE2-4659-4603-ABC8-58DF4222C0D4}" presName="composite" presStyleCnt="0"/>
      <dgm:spPr/>
    </dgm:pt>
    <dgm:pt modelId="{0EE416CF-D8AE-41BD-BF35-9148040E1274}" type="pres">
      <dgm:prSet presAssocID="{9E838AE2-4659-4603-ABC8-58DF4222C0D4}" presName="L" presStyleLbl="solidFgAcc1" presStyleIdx="4" presStyleCnt="6">
        <dgm:presLayoutVars>
          <dgm:chMax val="0"/>
          <dgm:chPref val="0"/>
        </dgm:presLayoutVars>
      </dgm:prSet>
      <dgm:spPr>
        <a:ln>
          <a:solidFill>
            <a:schemeClr val="accent5"/>
          </a:solidFill>
        </a:ln>
      </dgm:spPr>
    </dgm:pt>
    <dgm:pt modelId="{559A9A18-D6AE-4459-8C7F-A17CAB50744A}" type="pres">
      <dgm:prSet presAssocID="{9E838AE2-4659-4603-ABC8-58DF4222C0D4}" presName="parTx" presStyleLbl="alignNode1" presStyleIdx="4" presStyleCnt="6">
        <dgm:presLayoutVars>
          <dgm:chMax val="0"/>
          <dgm:chPref val="0"/>
          <dgm:bulletEnabled val="1"/>
        </dgm:presLayoutVars>
      </dgm:prSet>
      <dgm:spPr/>
      <dgm:t>
        <a:bodyPr/>
        <a:lstStyle/>
        <a:p>
          <a:endParaRPr lang="en-US"/>
        </a:p>
      </dgm:t>
    </dgm:pt>
    <dgm:pt modelId="{7F54B493-FCA8-4A1F-A2B1-FCB26CA9C396}" type="pres">
      <dgm:prSet presAssocID="{9E838AE2-4659-4603-ABC8-58DF4222C0D4}" presName="desTx" presStyleLbl="revTx" presStyleIdx="4" presStyleCnt="6">
        <dgm:presLayoutVars>
          <dgm:chMax val="0"/>
          <dgm:chPref val="0"/>
          <dgm:bulletEnabled val="1"/>
        </dgm:presLayoutVars>
      </dgm:prSet>
      <dgm:spPr/>
    </dgm:pt>
    <dgm:pt modelId="{D73F5E39-8993-4D6C-9D92-8E8F41E329B8}" type="pres">
      <dgm:prSet presAssocID="{9E838AE2-4659-4603-ABC8-58DF4222C0D4}" presName="EmptyPlaceHolder" presStyleCnt="0"/>
      <dgm:spPr/>
    </dgm:pt>
    <dgm:pt modelId="{A03AA939-EE6F-4178-81E8-CB4D9FAFBEE6}" type="pres">
      <dgm:prSet presAssocID="{61F1BCD3-232D-4C03-B56C-182BCB6108CD}" presName="space" presStyleCnt="0"/>
      <dgm:spPr/>
    </dgm:pt>
    <dgm:pt modelId="{83C9AEA5-3A6C-42AF-8831-4282DAB76BD1}" type="pres">
      <dgm:prSet presAssocID="{CB563B49-A026-4D55-9478-76EA6284B93A}" presName="composite" presStyleCnt="0"/>
      <dgm:spPr/>
    </dgm:pt>
    <dgm:pt modelId="{7FAE7CAC-AC01-438D-8DD3-85672FCE5709}" type="pres">
      <dgm:prSet presAssocID="{CB563B49-A026-4D55-9478-76EA6284B93A}" presName="L" presStyleLbl="solidFgAcc1" presStyleIdx="5" presStyleCnt="6">
        <dgm:presLayoutVars>
          <dgm:chMax val="0"/>
          <dgm:chPref val="0"/>
        </dgm:presLayoutVars>
      </dgm:prSet>
      <dgm:spPr/>
    </dgm:pt>
    <dgm:pt modelId="{13813D7E-1164-44DF-BFBD-CAA5C000E9E3}" type="pres">
      <dgm:prSet presAssocID="{CB563B49-A026-4D55-9478-76EA6284B93A}" presName="parTx" presStyleLbl="alignNode1" presStyleIdx="5" presStyleCnt="6">
        <dgm:presLayoutVars>
          <dgm:chMax val="0"/>
          <dgm:chPref val="0"/>
          <dgm:bulletEnabled val="1"/>
        </dgm:presLayoutVars>
      </dgm:prSet>
      <dgm:spPr/>
      <dgm:t>
        <a:bodyPr/>
        <a:lstStyle/>
        <a:p>
          <a:endParaRPr lang="en-US"/>
        </a:p>
      </dgm:t>
    </dgm:pt>
    <dgm:pt modelId="{0C29ED3A-6C2B-4B7D-B0D6-DA1679E0CEAF}" type="pres">
      <dgm:prSet presAssocID="{CB563B49-A026-4D55-9478-76EA6284B93A}" presName="desTx" presStyleLbl="revTx" presStyleIdx="5" presStyleCnt="6">
        <dgm:presLayoutVars>
          <dgm:chMax val="0"/>
          <dgm:chPref val="0"/>
          <dgm:bulletEnabled val="1"/>
        </dgm:presLayoutVars>
      </dgm:prSet>
      <dgm:spPr/>
    </dgm:pt>
    <dgm:pt modelId="{CC465F43-4FEF-47BE-92AC-3C5D9A900A39}" type="pres">
      <dgm:prSet presAssocID="{CB563B49-A026-4D55-9478-76EA6284B93A}" presName="EmptyPlaceHolder" presStyleCnt="0"/>
      <dgm:spPr/>
    </dgm:pt>
  </dgm:ptLst>
  <dgm:cxnLst>
    <dgm:cxn modelId="{10122CFA-F2C6-4519-A06A-6ABCC8B80C59}" type="presOf" srcId="{32CCB050-072A-41BF-BE1B-388CF53E5629}" destId="{B8046455-4EBB-40A8-838B-B584850A8B8E}" srcOrd="0" destOrd="0" presId="urn:microsoft.com/office/officeart/2016/7/layout/AccentHomeChevronProcess"/>
    <dgm:cxn modelId="{665C05C7-3CB0-428C-B457-E59A0AF60DA1}" type="presOf" srcId="{D07AD3FD-84FF-467E-9693-752776549C61}" destId="{6C46E586-0364-4C52-98F9-74A7ACD803D1}" srcOrd="0" destOrd="0" presId="urn:microsoft.com/office/officeart/2016/7/layout/AccentHomeChevronProcess"/>
    <dgm:cxn modelId="{6CDEA839-6538-453E-9113-58ECC65280CB}" type="presOf" srcId="{AACEAFD5-63CF-4AFC-B46F-BE086C5D447C}" destId="{CA3A6A4E-2D39-41D2-A6B1-B590D0C452D2}" srcOrd="0" destOrd="0" presId="urn:microsoft.com/office/officeart/2016/7/layout/AccentHomeChevronProcess"/>
    <dgm:cxn modelId="{AE101ABC-7EA3-4444-A576-8AB15A371C84}" srcId="{55C0B14E-AEA6-48D3-A387-ED4A3A3BF840}" destId="{AACEAFD5-63CF-4AFC-B46F-BE086C5D447C}" srcOrd="0" destOrd="0" parTransId="{7A0BD8EC-BB4A-4912-A54E-6F39B681264E}" sibTransId="{7A8D4B4D-06E9-4958-810D-A6226B6AC588}"/>
    <dgm:cxn modelId="{F23BFC27-EEA1-48DD-A68B-3C9BF1AE455D}" type="presOf" srcId="{349299C9-846E-4827-813A-349CCCE20782}" destId="{810D7AA7-A541-4507-BE7F-36CCF210089F}" srcOrd="0" destOrd="0" presId="urn:microsoft.com/office/officeart/2016/7/layout/AccentHomeChevronProcess"/>
    <dgm:cxn modelId="{042E0AE1-6450-410A-B96E-AFBADB139BEA}" srcId="{55C0B14E-AEA6-48D3-A387-ED4A3A3BF840}" destId="{32CCB050-072A-41BF-BE1B-388CF53E5629}" srcOrd="3" destOrd="0" parTransId="{B301371B-A53D-4B79-8B8D-7B304894442B}" sibTransId="{BF05D8EE-4413-4737-8721-DAF10D6CAB04}"/>
    <dgm:cxn modelId="{DB636DF2-EC68-445F-B7E9-11D2D9235026}" type="presOf" srcId="{9E838AE2-4659-4603-ABC8-58DF4222C0D4}" destId="{559A9A18-D6AE-4459-8C7F-A17CAB50744A}" srcOrd="0" destOrd="0" presId="urn:microsoft.com/office/officeart/2016/7/layout/AccentHomeChevronProcess"/>
    <dgm:cxn modelId="{60399491-EC61-4ACD-870E-1A66600F3D26}" type="presOf" srcId="{D71FC021-6A65-44D1-95B9-0E6C89079866}" destId="{7A0B5EFC-88FB-4ED5-994F-D5F6584C2293}" srcOrd="0" destOrd="0" presId="urn:microsoft.com/office/officeart/2016/7/layout/AccentHomeChevronProcess"/>
    <dgm:cxn modelId="{219EA357-E48B-4A91-91A7-8282DFF10601}" type="presOf" srcId="{55C0B14E-AEA6-48D3-A387-ED4A3A3BF840}" destId="{594BF422-752C-42F3-A230-3D0E6AE9A886}" srcOrd="0" destOrd="0" presId="urn:microsoft.com/office/officeart/2016/7/layout/AccentHomeChevronProcess"/>
    <dgm:cxn modelId="{55492768-9A5E-4F74-AC7C-959C5C24EFD3}" srcId="{55C0B14E-AEA6-48D3-A387-ED4A3A3BF840}" destId="{D07AD3FD-84FF-467E-9693-752776549C61}" srcOrd="1" destOrd="0" parTransId="{7B691773-F524-4FAD-A272-BDF0B0C4370A}" sibTransId="{A8C9B7A9-BC2A-4753-B7F0-F2E361D95520}"/>
    <dgm:cxn modelId="{B6464672-115C-44A5-94C3-EB4AC437AA51}" type="presOf" srcId="{CB563B49-A026-4D55-9478-76EA6284B93A}" destId="{13813D7E-1164-44DF-BFBD-CAA5C000E9E3}" srcOrd="0" destOrd="0" presId="urn:microsoft.com/office/officeart/2016/7/layout/AccentHomeChevronProcess"/>
    <dgm:cxn modelId="{CF54291C-AAFD-4FA4-9A16-20CE892BA907}" srcId="{55C0B14E-AEA6-48D3-A387-ED4A3A3BF840}" destId="{9E838AE2-4659-4603-ABC8-58DF4222C0D4}" srcOrd="4" destOrd="0" parTransId="{5FC53805-9431-4BC8-ADB9-DABF59DE31C7}" sibTransId="{61F1BCD3-232D-4C03-B56C-182BCB6108CD}"/>
    <dgm:cxn modelId="{0EFA3039-6828-403C-9445-4359BA6645E6}" srcId="{AACEAFD5-63CF-4AFC-B46F-BE086C5D447C}" destId="{349299C9-846E-4827-813A-349CCCE20782}" srcOrd="0" destOrd="0" parTransId="{AEA27547-B9ED-4994-BD27-04EC297EF367}" sibTransId="{9D819F52-ACA0-4B08-8256-DF6BD8FA3A0B}"/>
    <dgm:cxn modelId="{53239C96-427C-420B-95DC-546F3B30ED65}" srcId="{55C0B14E-AEA6-48D3-A387-ED4A3A3BF840}" destId="{D71FC021-6A65-44D1-95B9-0E6C89079866}" srcOrd="2" destOrd="0" parTransId="{862AAE39-3AAD-40E3-BA20-90187BD73242}" sibTransId="{9B090D9D-470E-46E2-AABB-0368A52481AA}"/>
    <dgm:cxn modelId="{61CC875B-05C7-4793-963A-B2F7C94A22A8}" srcId="{55C0B14E-AEA6-48D3-A387-ED4A3A3BF840}" destId="{CB563B49-A026-4D55-9478-76EA6284B93A}" srcOrd="5" destOrd="0" parTransId="{2D68286C-CB08-452D-AD00-719C3A13F402}" sibTransId="{9F2D75C6-9C87-4E58-87AD-CB8E227635BC}"/>
    <dgm:cxn modelId="{C93892E1-28C0-4B75-A464-293C00708672}" type="presParOf" srcId="{594BF422-752C-42F3-A230-3D0E6AE9A886}" destId="{F6A1B9E0-4B4A-47A4-A011-67526CEEA770}" srcOrd="0" destOrd="0" presId="urn:microsoft.com/office/officeart/2016/7/layout/AccentHomeChevronProcess"/>
    <dgm:cxn modelId="{D5413575-9692-46A2-A045-9ED8482318DF}" type="presParOf" srcId="{F6A1B9E0-4B4A-47A4-A011-67526CEEA770}" destId="{FA4E6E73-A3C8-4495-927B-8AADA5A74297}" srcOrd="0" destOrd="0" presId="urn:microsoft.com/office/officeart/2016/7/layout/AccentHomeChevronProcess"/>
    <dgm:cxn modelId="{3303BDD6-668D-45F1-9491-4125E782D67C}" type="presParOf" srcId="{F6A1B9E0-4B4A-47A4-A011-67526CEEA770}" destId="{CA3A6A4E-2D39-41D2-A6B1-B590D0C452D2}" srcOrd="1" destOrd="0" presId="urn:microsoft.com/office/officeart/2016/7/layout/AccentHomeChevronProcess"/>
    <dgm:cxn modelId="{3BAD5A1C-162E-4722-B818-968C4083BECD}" type="presParOf" srcId="{F6A1B9E0-4B4A-47A4-A011-67526CEEA770}" destId="{810D7AA7-A541-4507-BE7F-36CCF210089F}" srcOrd="2" destOrd="0" presId="urn:microsoft.com/office/officeart/2016/7/layout/AccentHomeChevronProcess"/>
    <dgm:cxn modelId="{A3B267C1-BAFC-42F0-A63A-6491CFDC1ED2}" type="presParOf" srcId="{F6A1B9E0-4B4A-47A4-A011-67526CEEA770}" destId="{4F7CDD44-32F1-4759-861F-8DABEBBA8D89}" srcOrd="3" destOrd="0" presId="urn:microsoft.com/office/officeart/2016/7/layout/AccentHomeChevronProcess"/>
    <dgm:cxn modelId="{80CC9289-BA8F-4ED7-A4ED-9FA5EF71D964}" type="presParOf" srcId="{594BF422-752C-42F3-A230-3D0E6AE9A886}" destId="{C9A9B9EA-6A1D-4A13-9C7F-C112F25D2888}" srcOrd="1" destOrd="0" presId="urn:microsoft.com/office/officeart/2016/7/layout/AccentHomeChevronProcess"/>
    <dgm:cxn modelId="{5B7985CA-BC92-461D-A77E-E2320D4992D0}" type="presParOf" srcId="{594BF422-752C-42F3-A230-3D0E6AE9A886}" destId="{EC37843F-14A6-4E20-B7AE-2B086A8F5F45}" srcOrd="2" destOrd="0" presId="urn:microsoft.com/office/officeart/2016/7/layout/AccentHomeChevronProcess"/>
    <dgm:cxn modelId="{1996E4D7-D809-45CA-9DF0-561A93BDAFB1}" type="presParOf" srcId="{EC37843F-14A6-4E20-B7AE-2B086A8F5F45}" destId="{E41E7729-FD3F-426D-804C-45BD60BD762D}" srcOrd="0" destOrd="0" presId="urn:microsoft.com/office/officeart/2016/7/layout/AccentHomeChevronProcess"/>
    <dgm:cxn modelId="{16E53752-1AB8-4CD2-BFD6-85C0CDA26E1B}" type="presParOf" srcId="{EC37843F-14A6-4E20-B7AE-2B086A8F5F45}" destId="{6C46E586-0364-4C52-98F9-74A7ACD803D1}" srcOrd="1" destOrd="0" presId="urn:microsoft.com/office/officeart/2016/7/layout/AccentHomeChevronProcess"/>
    <dgm:cxn modelId="{FAC2F23D-E510-4342-91C3-FCAB11B207C0}" type="presParOf" srcId="{EC37843F-14A6-4E20-B7AE-2B086A8F5F45}" destId="{5E07F9E4-149C-4A89-848F-4ABDD305F0C5}" srcOrd="2" destOrd="0" presId="urn:microsoft.com/office/officeart/2016/7/layout/AccentHomeChevronProcess"/>
    <dgm:cxn modelId="{3843A525-0A63-4743-B0E8-0F795D54B4E4}" type="presParOf" srcId="{EC37843F-14A6-4E20-B7AE-2B086A8F5F45}" destId="{2928FCAD-BE3F-45AC-93A5-FD98F8A50E00}" srcOrd="3" destOrd="0" presId="urn:microsoft.com/office/officeart/2016/7/layout/AccentHomeChevronProcess"/>
    <dgm:cxn modelId="{D179D84E-BE2C-46EF-8594-412D3A7F9213}" type="presParOf" srcId="{594BF422-752C-42F3-A230-3D0E6AE9A886}" destId="{C2DF8D93-19C7-4E07-BCAF-9FAAB62C8CF2}" srcOrd="3" destOrd="0" presId="urn:microsoft.com/office/officeart/2016/7/layout/AccentHomeChevronProcess"/>
    <dgm:cxn modelId="{D8554B98-FAA7-4800-BB76-916BA7A2B10E}" type="presParOf" srcId="{594BF422-752C-42F3-A230-3D0E6AE9A886}" destId="{86E313B1-36D3-44D7-907E-22A08CB8E9CC}" srcOrd="4" destOrd="0" presId="urn:microsoft.com/office/officeart/2016/7/layout/AccentHomeChevronProcess"/>
    <dgm:cxn modelId="{19D10FBF-8E65-4EB5-9B54-54A271982B0D}" type="presParOf" srcId="{86E313B1-36D3-44D7-907E-22A08CB8E9CC}" destId="{473F2067-7126-4D56-A328-5A8CFD3D8D52}" srcOrd="0" destOrd="0" presId="urn:microsoft.com/office/officeart/2016/7/layout/AccentHomeChevronProcess"/>
    <dgm:cxn modelId="{11A73768-8587-4E2B-BDDA-6254211FDF2D}" type="presParOf" srcId="{86E313B1-36D3-44D7-907E-22A08CB8E9CC}" destId="{7A0B5EFC-88FB-4ED5-994F-D5F6584C2293}" srcOrd="1" destOrd="0" presId="urn:microsoft.com/office/officeart/2016/7/layout/AccentHomeChevronProcess"/>
    <dgm:cxn modelId="{522D3FED-6E8C-40DF-8BA8-A80510ACC48F}" type="presParOf" srcId="{86E313B1-36D3-44D7-907E-22A08CB8E9CC}" destId="{FD7B29F2-0D66-4B4B-BC8A-82DA23575305}" srcOrd="2" destOrd="0" presId="urn:microsoft.com/office/officeart/2016/7/layout/AccentHomeChevronProcess"/>
    <dgm:cxn modelId="{8075A955-4651-4DD2-B114-EB147BF378DF}" type="presParOf" srcId="{86E313B1-36D3-44D7-907E-22A08CB8E9CC}" destId="{BABAA172-7B81-4C6B-BCF2-4572322515C5}" srcOrd="3" destOrd="0" presId="urn:microsoft.com/office/officeart/2016/7/layout/AccentHomeChevronProcess"/>
    <dgm:cxn modelId="{76487C60-81CC-4808-A6F6-74C757E56AA2}" type="presParOf" srcId="{594BF422-752C-42F3-A230-3D0E6AE9A886}" destId="{F5592489-4EC4-4CD3-8C9F-861313656D99}" srcOrd="5" destOrd="0" presId="urn:microsoft.com/office/officeart/2016/7/layout/AccentHomeChevronProcess"/>
    <dgm:cxn modelId="{DF11AE77-7C6F-4023-B9CA-C466C92E9683}" type="presParOf" srcId="{594BF422-752C-42F3-A230-3D0E6AE9A886}" destId="{62262EA1-D674-4DE8-B444-FEC3F6748520}" srcOrd="6" destOrd="0" presId="urn:microsoft.com/office/officeart/2016/7/layout/AccentHomeChevronProcess"/>
    <dgm:cxn modelId="{18CDA0B2-B372-4A35-AE00-5304AC3837D3}" type="presParOf" srcId="{62262EA1-D674-4DE8-B444-FEC3F6748520}" destId="{7BF6E820-C6E3-4E2C-BB23-ADF9AD641C6B}" srcOrd="0" destOrd="0" presId="urn:microsoft.com/office/officeart/2016/7/layout/AccentHomeChevronProcess"/>
    <dgm:cxn modelId="{0DF47D5B-8611-4D8E-928B-AA2D5766C18B}" type="presParOf" srcId="{62262EA1-D674-4DE8-B444-FEC3F6748520}" destId="{B8046455-4EBB-40A8-838B-B584850A8B8E}" srcOrd="1" destOrd="0" presId="urn:microsoft.com/office/officeart/2016/7/layout/AccentHomeChevronProcess"/>
    <dgm:cxn modelId="{7C4A88D9-8926-4433-834A-47C1FDDF722F}" type="presParOf" srcId="{62262EA1-D674-4DE8-B444-FEC3F6748520}" destId="{1D84544C-5924-422B-9546-A86AE4927E4C}" srcOrd="2" destOrd="0" presId="urn:microsoft.com/office/officeart/2016/7/layout/AccentHomeChevronProcess"/>
    <dgm:cxn modelId="{43D30544-AB0A-43E8-A43D-B1F41277B0F8}" type="presParOf" srcId="{62262EA1-D674-4DE8-B444-FEC3F6748520}" destId="{ED05E404-1B63-4FC9-A7B8-277860DEBCD0}" srcOrd="3" destOrd="0" presId="urn:microsoft.com/office/officeart/2016/7/layout/AccentHomeChevronProcess"/>
    <dgm:cxn modelId="{6BC4A82E-C8CE-405D-BE38-CA09533ECB3A}" type="presParOf" srcId="{594BF422-752C-42F3-A230-3D0E6AE9A886}" destId="{AB144E95-E2AA-430B-870C-A44D04CCB5A8}" srcOrd="7" destOrd="0" presId="urn:microsoft.com/office/officeart/2016/7/layout/AccentHomeChevronProcess"/>
    <dgm:cxn modelId="{B07B5F95-29F3-4EBA-881F-2F9C82CD9290}" type="presParOf" srcId="{594BF422-752C-42F3-A230-3D0E6AE9A886}" destId="{D0A9E9B9-B6D2-49AA-91D6-7CE223E637D0}" srcOrd="8" destOrd="0" presId="urn:microsoft.com/office/officeart/2016/7/layout/AccentHomeChevronProcess"/>
    <dgm:cxn modelId="{6DCE379C-942E-4A9E-8128-B2C269A9781F}" type="presParOf" srcId="{D0A9E9B9-B6D2-49AA-91D6-7CE223E637D0}" destId="{0EE416CF-D8AE-41BD-BF35-9148040E1274}" srcOrd="0" destOrd="0" presId="urn:microsoft.com/office/officeart/2016/7/layout/AccentHomeChevronProcess"/>
    <dgm:cxn modelId="{FE2C896A-6834-4EDF-8664-05B479C8F0ED}" type="presParOf" srcId="{D0A9E9B9-B6D2-49AA-91D6-7CE223E637D0}" destId="{559A9A18-D6AE-4459-8C7F-A17CAB50744A}" srcOrd="1" destOrd="0" presId="urn:microsoft.com/office/officeart/2016/7/layout/AccentHomeChevronProcess"/>
    <dgm:cxn modelId="{10CD1AE1-F5D1-4C7E-9DFC-2BC8AB439A36}" type="presParOf" srcId="{D0A9E9B9-B6D2-49AA-91D6-7CE223E637D0}" destId="{7F54B493-FCA8-4A1F-A2B1-FCB26CA9C396}" srcOrd="2" destOrd="0" presId="urn:microsoft.com/office/officeart/2016/7/layout/AccentHomeChevronProcess"/>
    <dgm:cxn modelId="{3BA0BF32-4C4F-4617-8C77-FB7B13572D62}" type="presParOf" srcId="{D0A9E9B9-B6D2-49AA-91D6-7CE223E637D0}" destId="{D73F5E39-8993-4D6C-9D92-8E8F41E329B8}" srcOrd="3" destOrd="0" presId="urn:microsoft.com/office/officeart/2016/7/layout/AccentHomeChevronProcess"/>
    <dgm:cxn modelId="{E06D63F8-EDB4-4A81-BD36-185955DF674B}" type="presParOf" srcId="{594BF422-752C-42F3-A230-3D0E6AE9A886}" destId="{A03AA939-EE6F-4178-81E8-CB4D9FAFBEE6}" srcOrd="9" destOrd="0" presId="urn:microsoft.com/office/officeart/2016/7/layout/AccentHomeChevronProcess"/>
    <dgm:cxn modelId="{43F0363C-80D4-4EA0-9D89-A85D9EF36413}" type="presParOf" srcId="{594BF422-752C-42F3-A230-3D0E6AE9A886}" destId="{83C9AEA5-3A6C-42AF-8831-4282DAB76BD1}" srcOrd="10" destOrd="0" presId="urn:microsoft.com/office/officeart/2016/7/layout/AccentHomeChevronProcess"/>
    <dgm:cxn modelId="{041EC2B8-1F6D-48F1-80D5-E5DB1573B148}" type="presParOf" srcId="{83C9AEA5-3A6C-42AF-8831-4282DAB76BD1}" destId="{7FAE7CAC-AC01-438D-8DD3-85672FCE5709}" srcOrd="0" destOrd="0" presId="urn:microsoft.com/office/officeart/2016/7/layout/AccentHomeChevronProcess"/>
    <dgm:cxn modelId="{AF491676-8096-4618-AC85-28DA1150F444}" type="presParOf" srcId="{83C9AEA5-3A6C-42AF-8831-4282DAB76BD1}" destId="{13813D7E-1164-44DF-BFBD-CAA5C000E9E3}" srcOrd="1" destOrd="0" presId="urn:microsoft.com/office/officeart/2016/7/layout/AccentHomeChevronProcess"/>
    <dgm:cxn modelId="{900A0087-398E-4760-B88F-A8DC0E9E3437}" type="presParOf" srcId="{83C9AEA5-3A6C-42AF-8831-4282DAB76BD1}" destId="{0C29ED3A-6C2B-4B7D-B0D6-DA1679E0CEAF}" srcOrd="2" destOrd="0" presId="urn:microsoft.com/office/officeart/2016/7/layout/AccentHomeChevronProcess"/>
    <dgm:cxn modelId="{72310E0B-42E0-4D24-94F4-26FAB51AB38F}" type="presParOf" srcId="{83C9AEA5-3A6C-42AF-8831-4282DAB76BD1}" destId="{CC465F43-4FEF-47BE-92AC-3C5D9A900A39}" srcOrd="3" destOrd="0" presId="urn:microsoft.com/office/officeart/2016/7/layout/AccentHomeChevro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C0B14E-AEA6-48D3-A387-ED4A3A3BF840}" type="doc">
      <dgm:prSet loTypeId="urn:microsoft.com/office/officeart/2016/7/layout/AccentHomeChevronProcess" loCatId="process" qsTypeId="urn:microsoft.com/office/officeart/2005/8/quickstyle/simple1" qsCatId="simple" csTypeId="urn:microsoft.com/office/officeart/2018/5/colors/Iconchunking_coloredoutline_colorful1" csCatId="colorful" phldr="1"/>
      <dgm:spPr/>
      <dgm:t>
        <a:bodyPr rtlCol="0"/>
        <a:lstStyle/>
        <a:p>
          <a:pPr rtl="0"/>
          <a:endParaRPr lang="en-US"/>
        </a:p>
      </dgm:t>
    </dgm:pt>
    <dgm:pt modelId="{AACEAFD5-63CF-4AFC-B46F-BE086C5D447C}">
      <dgm:prSet phldrT="[Text]"/>
      <dgm:spPr>
        <a:solidFill>
          <a:schemeClr val="accent1"/>
        </a:solidFill>
        <a:ln>
          <a:solidFill>
            <a:schemeClr val="accent1"/>
          </a:solidFill>
        </a:ln>
      </dgm:spPr>
      <dgm:t>
        <a:bodyPr rtlCol="0"/>
        <a:lstStyle/>
        <a:p>
          <a:pPr rtl="0"/>
          <a:r>
            <a:rPr lang="ar-SA" b="1" noProof="0" dirty="0">
              <a:effectLst>
                <a:outerShdw blurRad="50800" dist="38100" dir="2700000" algn="tl" rotWithShape="0">
                  <a:schemeClr val="tx1">
                    <a:alpha val="50000"/>
                  </a:schemeClr>
                </a:outerShdw>
              </a:effectLst>
              <a:latin typeface="+mj-lt"/>
            </a:rPr>
            <a:t>تصوير الطبقي فبل العلاج بالأشعة</a:t>
          </a:r>
          <a:endParaRPr lang="fr-FR" b="1" noProof="0" dirty="0">
            <a:effectLst>
              <a:outerShdw blurRad="50800" dist="38100" dir="2700000" algn="tl" rotWithShape="0">
                <a:schemeClr val="tx1">
                  <a:alpha val="50000"/>
                </a:schemeClr>
              </a:outerShdw>
            </a:effectLst>
            <a:latin typeface="+mj-lt"/>
          </a:endParaRPr>
        </a:p>
      </dgm:t>
    </dgm:pt>
    <dgm:pt modelId="{7A0BD8EC-BB4A-4912-A54E-6F39B681264E}" type="parTrans" cxnId="{AE101ABC-7EA3-4444-A576-8AB15A371C84}">
      <dgm:prSet/>
      <dgm:spPr/>
      <dgm:t>
        <a:bodyPr rtlCol="0"/>
        <a:lstStyle/>
        <a:p>
          <a:pPr rtl="0"/>
          <a:endParaRPr lang="fr-FR" noProof="0" dirty="0"/>
        </a:p>
      </dgm:t>
    </dgm:pt>
    <dgm:pt modelId="{7A8D4B4D-06E9-4958-810D-A6226B6AC588}" type="sibTrans" cxnId="{AE101ABC-7EA3-4444-A576-8AB15A371C84}">
      <dgm:prSet/>
      <dgm:spPr/>
      <dgm:t>
        <a:bodyPr rtlCol="0"/>
        <a:lstStyle/>
        <a:p>
          <a:pPr rtl="0"/>
          <a:endParaRPr lang="fr-FR" noProof="0" dirty="0"/>
        </a:p>
      </dgm:t>
    </dgm:pt>
    <dgm:pt modelId="{349299C9-846E-4827-813A-349CCCE20782}">
      <dgm:prSet phldrT="[Text]" custT="1"/>
      <dgm:spPr/>
      <dgm:t>
        <a:bodyPr lIns="108000" tIns="432000" rIns="288000" rtlCol="0" anchor="t" anchorCtr="0"/>
        <a:lstStyle/>
        <a:p>
          <a:pPr marL="0" lvl="0" indent="0" algn="l" defTabSz="533400" rtl="0">
            <a:lnSpc>
              <a:spcPts val="1500"/>
            </a:lnSpc>
            <a:spcBef>
              <a:spcPct val="0"/>
            </a:spcBef>
            <a:spcAft>
              <a:spcPts val="0"/>
            </a:spcAft>
            <a:buNone/>
          </a:pPr>
          <a:endParaRPr lang="fr-FR" sz="1200" kern="1200" noProof="0" dirty="0">
            <a:solidFill>
              <a:srgbClr val="666666"/>
            </a:solidFill>
            <a:latin typeface="+mn-lt"/>
            <a:ea typeface="+mn-ea"/>
            <a:cs typeface="+mn-cs"/>
          </a:endParaRPr>
        </a:p>
      </dgm:t>
    </dgm:pt>
    <dgm:pt modelId="{AEA27547-B9ED-4994-BD27-04EC297EF367}" type="parTrans" cxnId="{0EFA3039-6828-403C-9445-4359BA6645E6}">
      <dgm:prSet/>
      <dgm:spPr/>
      <dgm:t>
        <a:bodyPr rtlCol="0"/>
        <a:lstStyle/>
        <a:p>
          <a:pPr rtl="0"/>
          <a:endParaRPr lang="fr-FR" noProof="0" dirty="0"/>
        </a:p>
      </dgm:t>
    </dgm:pt>
    <dgm:pt modelId="{9D819F52-ACA0-4B08-8256-DF6BD8FA3A0B}" type="sibTrans" cxnId="{0EFA3039-6828-403C-9445-4359BA6645E6}">
      <dgm:prSet/>
      <dgm:spPr/>
      <dgm:t>
        <a:bodyPr rtlCol="0"/>
        <a:lstStyle/>
        <a:p>
          <a:pPr rtl="0"/>
          <a:endParaRPr lang="fr-FR" noProof="0" dirty="0"/>
        </a:p>
      </dgm:t>
    </dgm:pt>
    <dgm:pt modelId="{D71FC021-6A65-44D1-95B9-0E6C89079866}">
      <dgm:prSet phldrT="[Text]"/>
      <dgm:spPr>
        <a:solidFill>
          <a:schemeClr val="accent3"/>
        </a:solidFill>
        <a:ln>
          <a:solidFill>
            <a:schemeClr val="accent3"/>
          </a:solidFill>
        </a:ln>
      </dgm:spPr>
      <dgm:t>
        <a:bodyPr rtlCol="0"/>
        <a:lstStyle/>
        <a:p>
          <a:pPr rtl="0"/>
          <a:r>
            <a:rPr lang="ar-SA" b="1" noProof="0" dirty="0">
              <a:effectLst>
                <a:outerShdw blurRad="50800" dist="38100" dir="2700000" algn="tl" rotWithShape="0">
                  <a:schemeClr val="tx1">
                    <a:alpha val="50000"/>
                  </a:schemeClr>
                </a:outerShdw>
              </a:effectLst>
              <a:latin typeface="+mj-lt"/>
            </a:rPr>
            <a:t>فحوص الخارجية</a:t>
          </a:r>
          <a:endParaRPr lang="fr-FR" b="1" noProof="0" dirty="0">
            <a:effectLst>
              <a:outerShdw blurRad="50800" dist="38100" dir="2700000" algn="tl" rotWithShape="0">
                <a:schemeClr val="tx1">
                  <a:alpha val="50000"/>
                </a:schemeClr>
              </a:outerShdw>
            </a:effectLst>
            <a:latin typeface="+mj-lt"/>
          </a:endParaRPr>
        </a:p>
      </dgm:t>
    </dgm:pt>
    <dgm:pt modelId="{862AAE39-3AAD-40E3-BA20-90187BD73242}" type="parTrans" cxnId="{53239C96-427C-420B-95DC-546F3B30ED65}">
      <dgm:prSet/>
      <dgm:spPr/>
      <dgm:t>
        <a:bodyPr rtlCol="0"/>
        <a:lstStyle/>
        <a:p>
          <a:pPr rtl="0"/>
          <a:endParaRPr lang="fr-FR" noProof="0" dirty="0"/>
        </a:p>
      </dgm:t>
    </dgm:pt>
    <dgm:pt modelId="{9B090D9D-470E-46E2-AABB-0368A52481AA}" type="sibTrans" cxnId="{53239C96-427C-420B-95DC-546F3B30ED65}">
      <dgm:prSet/>
      <dgm:spPr/>
      <dgm:t>
        <a:bodyPr rtlCol="0"/>
        <a:lstStyle/>
        <a:p>
          <a:pPr rtl="0"/>
          <a:endParaRPr lang="fr-FR" noProof="0" dirty="0"/>
        </a:p>
      </dgm:t>
    </dgm:pt>
    <dgm:pt modelId="{D07AD3FD-84FF-467E-9693-752776549C61}">
      <dgm:prSet phldrT="[Text]"/>
      <dgm:spPr>
        <a:solidFill>
          <a:schemeClr val="accent2"/>
        </a:solidFill>
        <a:ln>
          <a:solidFill>
            <a:schemeClr val="accent2"/>
          </a:solidFill>
        </a:ln>
      </dgm:spPr>
      <dgm:t>
        <a:bodyPr rtlCol="0"/>
        <a:lstStyle/>
        <a:p>
          <a:pPr rtl="0"/>
          <a:r>
            <a:rPr lang="ar-SA" b="1" noProof="0" dirty="0">
              <a:effectLst>
                <a:outerShdw blurRad="50800" dist="38100" dir="2700000" algn="tl" rotWithShape="0">
                  <a:schemeClr val="tx1">
                    <a:alpha val="50000"/>
                  </a:schemeClr>
                </a:outerShdw>
              </a:effectLst>
              <a:latin typeface="+mj-lt"/>
            </a:rPr>
            <a:t>تلفزة العظام</a:t>
          </a:r>
          <a:endParaRPr lang="fr-FR" b="1" noProof="0" dirty="0">
            <a:effectLst>
              <a:outerShdw blurRad="50800" dist="38100" dir="2700000" algn="tl" rotWithShape="0">
                <a:schemeClr val="tx1">
                  <a:alpha val="50000"/>
                </a:schemeClr>
              </a:outerShdw>
            </a:effectLst>
            <a:latin typeface="+mj-lt"/>
          </a:endParaRPr>
        </a:p>
      </dgm:t>
    </dgm:pt>
    <dgm:pt modelId="{A8C9B7A9-BC2A-4753-B7F0-F2E361D95520}" type="sibTrans" cxnId="{55492768-9A5E-4F74-AC7C-959C5C24EFD3}">
      <dgm:prSet/>
      <dgm:spPr/>
      <dgm:t>
        <a:bodyPr rtlCol="0"/>
        <a:lstStyle/>
        <a:p>
          <a:pPr rtl="0"/>
          <a:endParaRPr lang="fr-FR" noProof="0" dirty="0"/>
        </a:p>
      </dgm:t>
    </dgm:pt>
    <dgm:pt modelId="{7B691773-F524-4FAD-A272-BDF0B0C4370A}" type="parTrans" cxnId="{55492768-9A5E-4F74-AC7C-959C5C24EFD3}">
      <dgm:prSet/>
      <dgm:spPr/>
      <dgm:t>
        <a:bodyPr rtlCol="0"/>
        <a:lstStyle/>
        <a:p>
          <a:pPr rtl="0"/>
          <a:endParaRPr lang="fr-FR" noProof="0" dirty="0"/>
        </a:p>
      </dgm:t>
    </dgm:pt>
    <dgm:pt modelId="{32CCB050-072A-41BF-BE1B-388CF53E5629}">
      <dgm:prSet/>
      <dgm:spPr>
        <a:solidFill>
          <a:schemeClr val="accent4"/>
        </a:solidFill>
        <a:ln>
          <a:solidFill>
            <a:schemeClr val="accent4"/>
          </a:solidFill>
        </a:ln>
      </dgm:spPr>
      <dgm:t>
        <a:bodyPr rtlCol="0"/>
        <a:lstStyle/>
        <a:p>
          <a:pPr rtl="1"/>
          <a:r>
            <a:rPr lang="fr-FR" b="1" noProof="0" dirty="0">
              <a:effectLst>
                <a:outerShdw blurRad="50800" dist="38100" dir="2700000" algn="tl" rotWithShape="0">
                  <a:schemeClr val="tx1">
                    <a:alpha val="50000"/>
                  </a:schemeClr>
                </a:outerShdw>
              </a:effectLst>
              <a:latin typeface="+mj-lt"/>
            </a:rPr>
            <a:t>ECHOGRAPHIE</a:t>
          </a:r>
        </a:p>
      </dgm:t>
    </dgm:pt>
    <dgm:pt modelId="{B301371B-A53D-4B79-8B8D-7B304894442B}" type="parTrans" cxnId="{042E0AE1-6450-410A-B96E-AFBADB139BEA}">
      <dgm:prSet/>
      <dgm:spPr/>
      <dgm:t>
        <a:bodyPr rtlCol="0"/>
        <a:lstStyle/>
        <a:p>
          <a:pPr rtl="0"/>
          <a:endParaRPr lang="fr-FR" noProof="0" dirty="0"/>
        </a:p>
      </dgm:t>
    </dgm:pt>
    <dgm:pt modelId="{BF05D8EE-4413-4737-8721-DAF10D6CAB04}" type="sibTrans" cxnId="{042E0AE1-6450-410A-B96E-AFBADB139BEA}">
      <dgm:prSet/>
      <dgm:spPr/>
      <dgm:t>
        <a:bodyPr rtlCol="0"/>
        <a:lstStyle/>
        <a:p>
          <a:pPr rtl="0"/>
          <a:endParaRPr lang="fr-FR" noProof="0" dirty="0"/>
        </a:p>
      </dgm:t>
    </dgm:pt>
    <dgm:pt modelId="{9E838AE2-4659-4603-ABC8-58DF4222C0D4}">
      <dgm:prSet/>
      <dgm:spPr>
        <a:solidFill>
          <a:schemeClr val="accent5"/>
        </a:solidFill>
        <a:ln>
          <a:solidFill>
            <a:schemeClr val="accent5"/>
          </a:solidFill>
        </a:ln>
      </dgm:spPr>
      <dgm:t>
        <a:bodyPr rtlCol="0"/>
        <a:lstStyle/>
        <a:p>
          <a:pPr rtl="0"/>
          <a:r>
            <a:rPr lang="fr-FR" b="1" noProof="0" dirty="0">
              <a:effectLst>
                <a:outerShdw blurRad="50800" dist="38100" dir="2700000" algn="tl" rotWithShape="0">
                  <a:schemeClr val="tx1">
                    <a:alpha val="50000"/>
                  </a:schemeClr>
                </a:outerShdw>
              </a:effectLst>
              <a:latin typeface="+mj-lt"/>
            </a:rPr>
            <a:t>MAMMOGRAPHIE</a:t>
          </a:r>
        </a:p>
      </dgm:t>
    </dgm:pt>
    <dgm:pt modelId="{5FC53805-9431-4BC8-ADB9-DABF59DE31C7}" type="parTrans" cxnId="{CF54291C-AAFD-4FA4-9A16-20CE892BA907}">
      <dgm:prSet/>
      <dgm:spPr/>
      <dgm:t>
        <a:bodyPr rtlCol="0"/>
        <a:lstStyle/>
        <a:p>
          <a:pPr rtl="0"/>
          <a:endParaRPr lang="fr-FR" noProof="0" dirty="0"/>
        </a:p>
      </dgm:t>
    </dgm:pt>
    <dgm:pt modelId="{61F1BCD3-232D-4C03-B56C-182BCB6108CD}" type="sibTrans" cxnId="{CF54291C-AAFD-4FA4-9A16-20CE892BA907}">
      <dgm:prSet/>
      <dgm:spPr/>
      <dgm:t>
        <a:bodyPr rtlCol="0"/>
        <a:lstStyle/>
        <a:p>
          <a:pPr rtl="0"/>
          <a:endParaRPr lang="fr-FR" noProof="0" dirty="0"/>
        </a:p>
      </dgm:t>
    </dgm:pt>
    <dgm:pt modelId="{CB563B49-A026-4D55-9478-76EA6284B93A}">
      <dgm:prSet/>
      <dgm:spPr/>
      <dgm:t>
        <a:bodyPr/>
        <a:lstStyle/>
        <a:p>
          <a:r>
            <a:rPr lang="en-US" b="0" i="0" u="none" dirty="0"/>
            <a:t>IRM</a:t>
          </a:r>
          <a:endParaRPr lang="ar-SA" b="1" dirty="0">
            <a:effectLst>
              <a:outerShdw blurRad="50800" dist="38100" dir="2700000" algn="tl" rotWithShape="0">
                <a:schemeClr val="tx1">
                  <a:alpha val="50000"/>
                </a:schemeClr>
              </a:outerShdw>
            </a:effectLst>
            <a:latin typeface="+mj-lt"/>
          </a:endParaRPr>
        </a:p>
      </dgm:t>
    </dgm:pt>
    <dgm:pt modelId="{2D68286C-CB08-452D-AD00-719C3A13F402}" type="parTrans" cxnId="{61CC875B-05C7-4793-963A-B2F7C94A22A8}">
      <dgm:prSet/>
      <dgm:spPr/>
      <dgm:t>
        <a:bodyPr/>
        <a:lstStyle/>
        <a:p>
          <a:endParaRPr lang="fr-FR"/>
        </a:p>
      </dgm:t>
    </dgm:pt>
    <dgm:pt modelId="{9F2D75C6-9C87-4E58-87AD-CB8E227635BC}" type="sibTrans" cxnId="{61CC875B-05C7-4793-963A-B2F7C94A22A8}">
      <dgm:prSet/>
      <dgm:spPr/>
      <dgm:t>
        <a:bodyPr/>
        <a:lstStyle/>
        <a:p>
          <a:endParaRPr lang="fr-FR"/>
        </a:p>
      </dgm:t>
    </dgm:pt>
    <dgm:pt modelId="{594BF422-752C-42F3-A230-3D0E6AE9A886}" type="pres">
      <dgm:prSet presAssocID="{55C0B14E-AEA6-48D3-A387-ED4A3A3BF840}" presName="Name0" presStyleCnt="0">
        <dgm:presLayoutVars>
          <dgm:animLvl val="lvl"/>
          <dgm:resizeHandles val="exact"/>
        </dgm:presLayoutVars>
      </dgm:prSet>
      <dgm:spPr/>
      <dgm:t>
        <a:bodyPr/>
        <a:lstStyle/>
        <a:p>
          <a:endParaRPr lang="en-US"/>
        </a:p>
      </dgm:t>
    </dgm:pt>
    <dgm:pt modelId="{F6A1B9E0-4B4A-47A4-A011-67526CEEA770}" type="pres">
      <dgm:prSet presAssocID="{AACEAFD5-63CF-4AFC-B46F-BE086C5D447C}" presName="composite" presStyleCnt="0"/>
      <dgm:spPr/>
    </dgm:pt>
    <dgm:pt modelId="{FA4E6E73-A3C8-4495-927B-8AADA5A74297}" type="pres">
      <dgm:prSet presAssocID="{AACEAFD5-63CF-4AFC-B46F-BE086C5D447C}" presName="L" presStyleLbl="solidFgAcc1" presStyleIdx="0" presStyleCnt="6">
        <dgm:presLayoutVars>
          <dgm:chMax val="0"/>
          <dgm:chPref val="0"/>
        </dgm:presLayoutVars>
      </dgm:prSet>
      <dgm:spPr>
        <a:ln>
          <a:solidFill>
            <a:schemeClr val="accent1"/>
          </a:solidFill>
        </a:ln>
      </dgm:spPr>
    </dgm:pt>
    <dgm:pt modelId="{CA3A6A4E-2D39-41D2-A6B1-B590D0C452D2}" type="pres">
      <dgm:prSet presAssocID="{AACEAFD5-63CF-4AFC-B46F-BE086C5D447C}" presName="parTx" presStyleLbl="alignNode1" presStyleIdx="0" presStyleCnt="6">
        <dgm:presLayoutVars>
          <dgm:chMax val="0"/>
          <dgm:chPref val="0"/>
          <dgm:bulletEnabled val="1"/>
        </dgm:presLayoutVars>
      </dgm:prSet>
      <dgm:spPr/>
      <dgm:t>
        <a:bodyPr/>
        <a:lstStyle/>
        <a:p>
          <a:endParaRPr lang="en-US"/>
        </a:p>
      </dgm:t>
    </dgm:pt>
    <dgm:pt modelId="{810D7AA7-A541-4507-BE7F-36CCF210089F}" type="pres">
      <dgm:prSet presAssocID="{AACEAFD5-63CF-4AFC-B46F-BE086C5D447C}" presName="desTx" presStyleLbl="revTx" presStyleIdx="0" presStyleCnt="6">
        <dgm:presLayoutVars>
          <dgm:chMax val="0"/>
          <dgm:chPref val="0"/>
          <dgm:bulletEnabled val="1"/>
        </dgm:presLayoutVars>
      </dgm:prSet>
      <dgm:spPr/>
      <dgm:t>
        <a:bodyPr/>
        <a:lstStyle/>
        <a:p>
          <a:endParaRPr lang="en-US"/>
        </a:p>
      </dgm:t>
    </dgm:pt>
    <dgm:pt modelId="{4F7CDD44-32F1-4759-861F-8DABEBBA8D89}" type="pres">
      <dgm:prSet presAssocID="{AACEAFD5-63CF-4AFC-B46F-BE086C5D447C}" presName="EmptyPlaceHolder" presStyleCnt="0"/>
      <dgm:spPr/>
    </dgm:pt>
    <dgm:pt modelId="{C9A9B9EA-6A1D-4A13-9C7F-C112F25D2888}" type="pres">
      <dgm:prSet presAssocID="{7A8D4B4D-06E9-4958-810D-A6226B6AC588}" presName="space" presStyleCnt="0"/>
      <dgm:spPr/>
    </dgm:pt>
    <dgm:pt modelId="{EC37843F-14A6-4E20-B7AE-2B086A8F5F45}" type="pres">
      <dgm:prSet presAssocID="{D07AD3FD-84FF-467E-9693-752776549C61}" presName="composite" presStyleCnt="0"/>
      <dgm:spPr/>
    </dgm:pt>
    <dgm:pt modelId="{E41E7729-FD3F-426D-804C-45BD60BD762D}" type="pres">
      <dgm:prSet presAssocID="{D07AD3FD-84FF-467E-9693-752776549C61}" presName="L" presStyleLbl="solidFgAcc1" presStyleIdx="1" presStyleCnt="6">
        <dgm:presLayoutVars>
          <dgm:chMax val="0"/>
          <dgm:chPref val="0"/>
        </dgm:presLayoutVars>
      </dgm:prSet>
      <dgm:spPr>
        <a:ln>
          <a:solidFill>
            <a:schemeClr val="accent2"/>
          </a:solidFill>
        </a:ln>
      </dgm:spPr>
    </dgm:pt>
    <dgm:pt modelId="{6C46E586-0364-4C52-98F9-74A7ACD803D1}" type="pres">
      <dgm:prSet presAssocID="{D07AD3FD-84FF-467E-9693-752776549C61}" presName="parTx" presStyleLbl="alignNode1" presStyleIdx="1" presStyleCnt="6">
        <dgm:presLayoutVars>
          <dgm:chMax val="0"/>
          <dgm:chPref val="0"/>
          <dgm:bulletEnabled val="1"/>
        </dgm:presLayoutVars>
      </dgm:prSet>
      <dgm:spPr/>
      <dgm:t>
        <a:bodyPr/>
        <a:lstStyle/>
        <a:p>
          <a:endParaRPr lang="en-US"/>
        </a:p>
      </dgm:t>
    </dgm:pt>
    <dgm:pt modelId="{5E07F9E4-149C-4A89-848F-4ABDD305F0C5}" type="pres">
      <dgm:prSet presAssocID="{D07AD3FD-84FF-467E-9693-752776549C61}" presName="desTx" presStyleLbl="revTx" presStyleIdx="1" presStyleCnt="6">
        <dgm:presLayoutVars>
          <dgm:chMax val="0"/>
          <dgm:chPref val="0"/>
          <dgm:bulletEnabled val="1"/>
        </dgm:presLayoutVars>
      </dgm:prSet>
      <dgm:spPr/>
    </dgm:pt>
    <dgm:pt modelId="{2928FCAD-BE3F-45AC-93A5-FD98F8A50E00}" type="pres">
      <dgm:prSet presAssocID="{D07AD3FD-84FF-467E-9693-752776549C61}" presName="EmptyPlaceHolder" presStyleCnt="0"/>
      <dgm:spPr/>
    </dgm:pt>
    <dgm:pt modelId="{C2DF8D93-19C7-4E07-BCAF-9FAAB62C8CF2}" type="pres">
      <dgm:prSet presAssocID="{A8C9B7A9-BC2A-4753-B7F0-F2E361D95520}" presName="space" presStyleCnt="0"/>
      <dgm:spPr/>
    </dgm:pt>
    <dgm:pt modelId="{86E313B1-36D3-44D7-907E-22A08CB8E9CC}" type="pres">
      <dgm:prSet presAssocID="{D71FC021-6A65-44D1-95B9-0E6C89079866}" presName="composite" presStyleCnt="0"/>
      <dgm:spPr/>
    </dgm:pt>
    <dgm:pt modelId="{473F2067-7126-4D56-A328-5A8CFD3D8D52}" type="pres">
      <dgm:prSet presAssocID="{D71FC021-6A65-44D1-95B9-0E6C89079866}" presName="L" presStyleLbl="solidFgAcc1" presStyleIdx="2" presStyleCnt="6">
        <dgm:presLayoutVars>
          <dgm:chMax val="0"/>
          <dgm:chPref val="0"/>
        </dgm:presLayoutVars>
      </dgm:prSet>
      <dgm:spPr>
        <a:ln>
          <a:solidFill>
            <a:schemeClr val="accent3"/>
          </a:solidFill>
        </a:ln>
      </dgm:spPr>
    </dgm:pt>
    <dgm:pt modelId="{7A0B5EFC-88FB-4ED5-994F-D5F6584C2293}" type="pres">
      <dgm:prSet presAssocID="{D71FC021-6A65-44D1-95B9-0E6C89079866}" presName="parTx" presStyleLbl="alignNode1" presStyleIdx="2" presStyleCnt="6">
        <dgm:presLayoutVars>
          <dgm:chMax val="0"/>
          <dgm:chPref val="0"/>
          <dgm:bulletEnabled val="1"/>
        </dgm:presLayoutVars>
      </dgm:prSet>
      <dgm:spPr/>
      <dgm:t>
        <a:bodyPr/>
        <a:lstStyle/>
        <a:p>
          <a:endParaRPr lang="en-US"/>
        </a:p>
      </dgm:t>
    </dgm:pt>
    <dgm:pt modelId="{FD7B29F2-0D66-4B4B-BC8A-82DA23575305}" type="pres">
      <dgm:prSet presAssocID="{D71FC021-6A65-44D1-95B9-0E6C89079866}" presName="desTx" presStyleLbl="revTx" presStyleIdx="2" presStyleCnt="6">
        <dgm:presLayoutVars>
          <dgm:chMax val="0"/>
          <dgm:chPref val="0"/>
          <dgm:bulletEnabled val="1"/>
        </dgm:presLayoutVars>
      </dgm:prSet>
      <dgm:spPr/>
    </dgm:pt>
    <dgm:pt modelId="{BABAA172-7B81-4C6B-BCF2-4572322515C5}" type="pres">
      <dgm:prSet presAssocID="{D71FC021-6A65-44D1-95B9-0E6C89079866}" presName="EmptyPlaceHolder" presStyleCnt="0"/>
      <dgm:spPr/>
    </dgm:pt>
    <dgm:pt modelId="{F5592489-4EC4-4CD3-8C9F-861313656D99}" type="pres">
      <dgm:prSet presAssocID="{9B090D9D-470E-46E2-AABB-0368A52481AA}" presName="space" presStyleCnt="0"/>
      <dgm:spPr/>
    </dgm:pt>
    <dgm:pt modelId="{62262EA1-D674-4DE8-B444-FEC3F6748520}" type="pres">
      <dgm:prSet presAssocID="{32CCB050-072A-41BF-BE1B-388CF53E5629}" presName="composite" presStyleCnt="0"/>
      <dgm:spPr/>
    </dgm:pt>
    <dgm:pt modelId="{7BF6E820-C6E3-4E2C-BB23-ADF9AD641C6B}" type="pres">
      <dgm:prSet presAssocID="{32CCB050-072A-41BF-BE1B-388CF53E5629}" presName="L" presStyleLbl="solidFgAcc1" presStyleIdx="3" presStyleCnt="6">
        <dgm:presLayoutVars>
          <dgm:chMax val="0"/>
          <dgm:chPref val="0"/>
        </dgm:presLayoutVars>
      </dgm:prSet>
      <dgm:spPr>
        <a:ln>
          <a:solidFill>
            <a:schemeClr val="accent4"/>
          </a:solidFill>
        </a:ln>
      </dgm:spPr>
    </dgm:pt>
    <dgm:pt modelId="{B8046455-4EBB-40A8-838B-B584850A8B8E}" type="pres">
      <dgm:prSet presAssocID="{32CCB050-072A-41BF-BE1B-388CF53E5629}" presName="parTx" presStyleLbl="alignNode1" presStyleIdx="3" presStyleCnt="6">
        <dgm:presLayoutVars>
          <dgm:chMax val="0"/>
          <dgm:chPref val="0"/>
          <dgm:bulletEnabled val="1"/>
        </dgm:presLayoutVars>
      </dgm:prSet>
      <dgm:spPr/>
      <dgm:t>
        <a:bodyPr/>
        <a:lstStyle/>
        <a:p>
          <a:endParaRPr lang="en-US"/>
        </a:p>
      </dgm:t>
    </dgm:pt>
    <dgm:pt modelId="{1D84544C-5924-422B-9546-A86AE4927E4C}" type="pres">
      <dgm:prSet presAssocID="{32CCB050-072A-41BF-BE1B-388CF53E5629}" presName="desTx" presStyleLbl="revTx" presStyleIdx="3" presStyleCnt="6">
        <dgm:presLayoutVars>
          <dgm:chMax val="0"/>
          <dgm:chPref val="0"/>
          <dgm:bulletEnabled val="1"/>
        </dgm:presLayoutVars>
      </dgm:prSet>
      <dgm:spPr/>
    </dgm:pt>
    <dgm:pt modelId="{ED05E404-1B63-4FC9-A7B8-277860DEBCD0}" type="pres">
      <dgm:prSet presAssocID="{32CCB050-072A-41BF-BE1B-388CF53E5629}" presName="EmptyPlaceHolder" presStyleCnt="0"/>
      <dgm:spPr/>
    </dgm:pt>
    <dgm:pt modelId="{AB144E95-E2AA-430B-870C-A44D04CCB5A8}" type="pres">
      <dgm:prSet presAssocID="{BF05D8EE-4413-4737-8721-DAF10D6CAB04}" presName="space" presStyleCnt="0"/>
      <dgm:spPr/>
    </dgm:pt>
    <dgm:pt modelId="{D0A9E9B9-B6D2-49AA-91D6-7CE223E637D0}" type="pres">
      <dgm:prSet presAssocID="{9E838AE2-4659-4603-ABC8-58DF4222C0D4}" presName="composite" presStyleCnt="0"/>
      <dgm:spPr/>
    </dgm:pt>
    <dgm:pt modelId="{0EE416CF-D8AE-41BD-BF35-9148040E1274}" type="pres">
      <dgm:prSet presAssocID="{9E838AE2-4659-4603-ABC8-58DF4222C0D4}" presName="L" presStyleLbl="solidFgAcc1" presStyleIdx="4" presStyleCnt="6">
        <dgm:presLayoutVars>
          <dgm:chMax val="0"/>
          <dgm:chPref val="0"/>
        </dgm:presLayoutVars>
      </dgm:prSet>
      <dgm:spPr>
        <a:ln>
          <a:solidFill>
            <a:schemeClr val="accent5"/>
          </a:solidFill>
        </a:ln>
      </dgm:spPr>
    </dgm:pt>
    <dgm:pt modelId="{559A9A18-D6AE-4459-8C7F-A17CAB50744A}" type="pres">
      <dgm:prSet presAssocID="{9E838AE2-4659-4603-ABC8-58DF4222C0D4}" presName="parTx" presStyleLbl="alignNode1" presStyleIdx="4" presStyleCnt="6">
        <dgm:presLayoutVars>
          <dgm:chMax val="0"/>
          <dgm:chPref val="0"/>
          <dgm:bulletEnabled val="1"/>
        </dgm:presLayoutVars>
      </dgm:prSet>
      <dgm:spPr/>
      <dgm:t>
        <a:bodyPr/>
        <a:lstStyle/>
        <a:p>
          <a:endParaRPr lang="en-US"/>
        </a:p>
      </dgm:t>
    </dgm:pt>
    <dgm:pt modelId="{7F54B493-FCA8-4A1F-A2B1-FCB26CA9C396}" type="pres">
      <dgm:prSet presAssocID="{9E838AE2-4659-4603-ABC8-58DF4222C0D4}" presName="desTx" presStyleLbl="revTx" presStyleIdx="4" presStyleCnt="6">
        <dgm:presLayoutVars>
          <dgm:chMax val="0"/>
          <dgm:chPref val="0"/>
          <dgm:bulletEnabled val="1"/>
        </dgm:presLayoutVars>
      </dgm:prSet>
      <dgm:spPr/>
    </dgm:pt>
    <dgm:pt modelId="{D73F5E39-8993-4D6C-9D92-8E8F41E329B8}" type="pres">
      <dgm:prSet presAssocID="{9E838AE2-4659-4603-ABC8-58DF4222C0D4}" presName="EmptyPlaceHolder" presStyleCnt="0"/>
      <dgm:spPr/>
    </dgm:pt>
    <dgm:pt modelId="{A03AA939-EE6F-4178-81E8-CB4D9FAFBEE6}" type="pres">
      <dgm:prSet presAssocID="{61F1BCD3-232D-4C03-B56C-182BCB6108CD}" presName="space" presStyleCnt="0"/>
      <dgm:spPr/>
    </dgm:pt>
    <dgm:pt modelId="{83C9AEA5-3A6C-42AF-8831-4282DAB76BD1}" type="pres">
      <dgm:prSet presAssocID="{CB563B49-A026-4D55-9478-76EA6284B93A}" presName="composite" presStyleCnt="0"/>
      <dgm:spPr/>
    </dgm:pt>
    <dgm:pt modelId="{7FAE7CAC-AC01-438D-8DD3-85672FCE5709}" type="pres">
      <dgm:prSet presAssocID="{CB563B49-A026-4D55-9478-76EA6284B93A}" presName="L" presStyleLbl="solidFgAcc1" presStyleIdx="5" presStyleCnt="6">
        <dgm:presLayoutVars>
          <dgm:chMax val="0"/>
          <dgm:chPref val="0"/>
        </dgm:presLayoutVars>
      </dgm:prSet>
      <dgm:spPr/>
    </dgm:pt>
    <dgm:pt modelId="{13813D7E-1164-44DF-BFBD-CAA5C000E9E3}" type="pres">
      <dgm:prSet presAssocID="{CB563B49-A026-4D55-9478-76EA6284B93A}" presName="parTx" presStyleLbl="alignNode1" presStyleIdx="5" presStyleCnt="6">
        <dgm:presLayoutVars>
          <dgm:chMax val="0"/>
          <dgm:chPref val="0"/>
          <dgm:bulletEnabled val="1"/>
        </dgm:presLayoutVars>
      </dgm:prSet>
      <dgm:spPr/>
      <dgm:t>
        <a:bodyPr/>
        <a:lstStyle/>
        <a:p>
          <a:endParaRPr lang="en-US"/>
        </a:p>
      </dgm:t>
    </dgm:pt>
    <dgm:pt modelId="{0C29ED3A-6C2B-4B7D-B0D6-DA1679E0CEAF}" type="pres">
      <dgm:prSet presAssocID="{CB563B49-A026-4D55-9478-76EA6284B93A}" presName="desTx" presStyleLbl="revTx" presStyleIdx="5" presStyleCnt="6">
        <dgm:presLayoutVars>
          <dgm:chMax val="0"/>
          <dgm:chPref val="0"/>
          <dgm:bulletEnabled val="1"/>
        </dgm:presLayoutVars>
      </dgm:prSet>
      <dgm:spPr/>
    </dgm:pt>
    <dgm:pt modelId="{CC465F43-4FEF-47BE-92AC-3C5D9A900A39}" type="pres">
      <dgm:prSet presAssocID="{CB563B49-A026-4D55-9478-76EA6284B93A}" presName="EmptyPlaceHolder" presStyleCnt="0"/>
      <dgm:spPr/>
    </dgm:pt>
  </dgm:ptLst>
  <dgm:cxnLst>
    <dgm:cxn modelId="{10122CFA-F2C6-4519-A06A-6ABCC8B80C59}" type="presOf" srcId="{32CCB050-072A-41BF-BE1B-388CF53E5629}" destId="{B8046455-4EBB-40A8-838B-B584850A8B8E}" srcOrd="0" destOrd="0" presId="urn:microsoft.com/office/officeart/2016/7/layout/AccentHomeChevronProcess"/>
    <dgm:cxn modelId="{665C05C7-3CB0-428C-B457-E59A0AF60DA1}" type="presOf" srcId="{D07AD3FD-84FF-467E-9693-752776549C61}" destId="{6C46E586-0364-4C52-98F9-74A7ACD803D1}" srcOrd="0" destOrd="0" presId="urn:microsoft.com/office/officeart/2016/7/layout/AccentHomeChevronProcess"/>
    <dgm:cxn modelId="{6CDEA839-6538-453E-9113-58ECC65280CB}" type="presOf" srcId="{AACEAFD5-63CF-4AFC-B46F-BE086C5D447C}" destId="{CA3A6A4E-2D39-41D2-A6B1-B590D0C452D2}" srcOrd="0" destOrd="0" presId="urn:microsoft.com/office/officeart/2016/7/layout/AccentHomeChevronProcess"/>
    <dgm:cxn modelId="{AE101ABC-7EA3-4444-A576-8AB15A371C84}" srcId="{55C0B14E-AEA6-48D3-A387-ED4A3A3BF840}" destId="{AACEAFD5-63CF-4AFC-B46F-BE086C5D447C}" srcOrd="0" destOrd="0" parTransId="{7A0BD8EC-BB4A-4912-A54E-6F39B681264E}" sibTransId="{7A8D4B4D-06E9-4958-810D-A6226B6AC588}"/>
    <dgm:cxn modelId="{F23BFC27-EEA1-48DD-A68B-3C9BF1AE455D}" type="presOf" srcId="{349299C9-846E-4827-813A-349CCCE20782}" destId="{810D7AA7-A541-4507-BE7F-36CCF210089F}" srcOrd="0" destOrd="0" presId="urn:microsoft.com/office/officeart/2016/7/layout/AccentHomeChevronProcess"/>
    <dgm:cxn modelId="{042E0AE1-6450-410A-B96E-AFBADB139BEA}" srcId="{55C0B14E-AEA6-48D3-A387-ED4A3A3BF840}" destId="{32CCB050-072A-41BF-BE1B-388CF53E5629}" srcOrd="3" destOrd="0" parTransId="{B301371B-A53D-4B79-8B8D-7B304894442B}" sibTransId="{BF05D8EE-4413-4737-8721-DAF10D6CAB04}"/>
    <dgm:cxn modelId="{DB636DF2-EC68-445F-B7E9-11D2D9235026}" type="presOf" srcId="{9E838AE2-4659-4603-ABC8-58DF4222C0D4}" destId="{559A9A18-D6AE-4459-8C7F-A17CAB50744A}" srcOrd="0" destOrd="0" presId="urn:microsoft.com/office/officeart/2016/7/layout/AccentHomeChevronProcess"/>
    <dgm:cxn modelId="{60399491-EC61-4ACD-870E-1A66600F3D26}" type="presOf" srcId="{D71FC021-6A65-44D1-95B9-0E6C89079866}" destId="{7A0B5EFC-88FB-4ED5-994F-D5F6584C2293}" srcOrd="0" destOrd="0" presId="urn:microsoft.com/office/officeart/2016/7/layout/AccentHomeChevronProcess"/>
    <dgm:cxn modelId="{219EA357-E48B-4A91-91A7-8282DFF10601}" type="presOf" srcId="{55C0B14E-AEA6-48D3-A387-ED4A3A3BF840}" destId="{594BF422-752C-42F3-A230-3D0E6AE9A886}" srcOrd="0" destOrd="0" presId="urn:microsoft.com/office/officeart/2016/7/layout/AccentHomeChevronProcess"/>
    <dgm:cxn modelId="{55492768-9A5E-4F74-AC7C-959C5C24EFD3}" srcId="{55C0B14E-AEA6-48D3-A387-ED4A3A3BF840}" destId="{D07AD3FD-84FF-467E-9693-752776549C61}" srcOrd="1" destOrd="0" parTransId="{7B691773-F524-4FAD-A272-BDF0B0C4370A}" sibTransId="{A8C9B7A9-BC2A-4753-B7F0-F2E361D95520}"/>
    <dgm:cxn modelId="{B6464672-115C-44A5-94C3-EB4AC437AA51}" type="presOf" srcId="{CB563B49-A026-4D55-9478-76EA6284B93A}" destId="{13813D7E-1164-44DF-BFBD-CAA5C000E9E3}" srcOrd="0" destOrd="0" presId="urn:microsoft.com/office/officeart/2016/7/layout/AccentHomeChevronProcess"/>
    <dgm:cxn modelId="{CF54291C-AAFD-4FA4-9A16-20CE892BA907}" srcId="{55C0B14E-AEA6-48D3-A387-ED4A3A3BF840}" destId="{9E838AE2-4659-4603-ABC8-58DF4222C0D4}" srcOrd="4" destOrd="0" parTransId="{5FC53805-9431-4BC8-ADB9-DABF59DE31C7}" sibTransId="{61F1BCD3-232D-4C03-B56C-182BCB6108CD}"/>
    <dgm:cxn modelId="{0EFA3039-6828-403C-9445-4359BA6645E6}" srcId="{AACEAFD5-63CF-4AFC-B46F-BE086C5D447C}" destId="{349299C9-846E-4827-813A-349CCCE20782}" srcOrd="0" destOrd="0" parTransId="{AEA27547-B9ED-4994-BD27-04EC297EF367}" sibTransId="{9D819F52-ACA0-4B08-8256-DF6BD8FA3A0B}"/>
    <dgm:cxn modelId="{53239C96-427C-420B-95DC-546F3B30ED65}" srcId="{55C0B14E-AEA6-48D3-A387-ED4A3A3BF840}" destId="{D71FC021-6A65-44D1-95B9-0E6C89079866}" srcOrd="2" destOrd="0" parTransId="{862AAE39-3AAD-40E3-BA20-90187BD73242}" sibTransId="{9B090D9D-470E-46E2-AABB-0368A52481AA}"/>
    <dgm:cxn modelId="{61CC875B-05C7-4793-963A-B2F7C94A22A8}" srcId="{55C0B14E-AEA6-48D3-A387-ED4A3A3BF840}" destId="{CB563B49-A026-4D55-9478-76EA6284B93A}" srcOrd="5" destOrd="0" parTransId="{2D68286C-CB08-452D-AD00-719C3A13F402}" sibTransId="{9F2D75C6-9C87-4E58-87AD-CB8E227635BC}"/>
    <dgm:cxn modelId="{C93892E1-28C0-4B75-A464-293C00708672}" type="presParOf" srcId="{594BF422-752C-42F3-A230-3D0E6AE9A886}" destId="{F6A1B9E0-4B4A-47A4-A011-67526CEEA770}" srcOrd="0" destOrd="0" presId="urn:microsoft.com/office/officeart/2016/7/layout/AccentHomeChevronProcess"/>
    <dgm:cxn modelId="{D5413575-9692-46A2-A045-9ED8482318DF}" type="presParOf" srcId="{F6A1B9E0-4B4A-47A4-A011-67526CEEA770}" destId="{FA4E6E73-A3C8-4495-927B-8AADA5A74297}" srcOrd="0" destOrd="0" presId="urn:microsoft.com/office/officeart/2016/7/layout/AccentHomeChevronProcess"/>
    <dgm:cxn modelId="{3303BDD6-668D-45F1-9491-4125E782D67C}" type="presParOf" srcId="{F6A1B9E0-4B4A-47A4-A011-67526CEEA770}" destId="{CA3A6A4E-2D39-41D2-A6B1-B590D0C452D2}" srcOrd="1" destOrd="0" presId="urn:microsoft.com/office/officeart/2016/7/layout/AccentHomeChevronProcess"/>
    <dgm:cxn modelId="{3BAD5A1C-162E-4722-B818-968C4083BECD}" type="presParOf" srcId="{F6A1B9E0-4B4A-47A4-A011-67526CEEA770}" destId="{810D7AA7-A541-4507-BE7F-36CCF210089F}" srcOrd="2" destOrd="0" presId="urn:microsoft.com/office/officeart/2016/7/layout/AccentHomeChevronProcess"/>
    <dgm:cxn modelId="{A3B267C1-BAFC-42F0-A63A-6491CFDC1ED2}" type="presParOf" srcId="{F6A1B9E0-4B4A-47A4-A011-67526CEEA770}" destId="{4F7CDD44-32F1-4759-861F-8DABEBBA8D89}" srcOrd="3" destOrd="0" presId="urn:microsoft.com/office/officeart/2016/7/layout/AccentHomeChevronProcess"/>
    <dgm:cxn modelId="{80CC9289-BA8F-4ED7-A4ED-9FA5EF71D964}" type="presParOf" srcId="{594BF422-752C-42F3-A230-3D0E6AE9A886}" destId="{C9A9B9EA-6A1D-4A13-9C7F-C112F25D2888}" srcOrd="1" destOrd="0" presId="urn:microsoft.com/office/officeart/2016/7/layout/AccentHomeChevronProcess"/>
    <dgm:cxn modelId="{5B7985CA-BC92-461D-A77E-E2320D4992D0}" type="presParOf" srcId="{594BF422-752C-42F3-A230-3D0E6AE9A886}" destId="{EC37843F-14A6-4E20-B7AE-2B086A8F5F45}" srcOrd="2" destOrd="0" presId="urn:microsoft.com/office/officeart/2016/7/layout/AccentHomeChevronProcess"/>
    <dgm:cxn modelId="{1996E4D7-D809-45CA-9DF0-561A93BDAFB1}" type="presParOf" srcId="{EC37843F-14A6-4E20-B7AE-2B086A8F5F45}" destId="{E41E7729-FD3F-426D-804C-45BD60BD762D}" srcOrd="0" destOrd="0" presId="urn:microsoft.com/office/officeart/2016/7/layout/AccentHomeChevronProcess"/>
    <dgm:cxn modelId="{16E53752-1AB8-4CD2-BFD6-85C0CDA26E1B}" type="presParOf" srcId="{EC37843F-14A6-4E20-B7AE-2B086A8F5F45}" destId="{6C46E586-0364-4C52-98F9-74A7ACD803D1}" srcOrd="1" destOrd="0" presId="urn:microsoft.com/office/officeart/2016/7/layout/AccentHomeChevronProcess"/>
    <dgm:cxn modelId="{FAC2F23D-E510-4342-91C3-FCAB11B207C0}" type="presParOf" srcId="{EC37843F-14A6-4E20-B7AE-2B086A8F5F45}" destId="{5E07F9E4-149C-4A89-848F-4ABDD305F0C5}" srcOrd="2" destOrd="0" presId="urn:microsoft.com/office/officeart/2016/7/layout/AccentHomeChevronProcess"/>
    <dgm:cxn modelId="{3843A525-0A63-4743-B0E8-0F795D54B4E4}" type="presParOf" srcId="{EC37843F-14A6-4E20-B7AE-2B086A8F5F45}" destId="{2928FCAD-BE3F-45AC-93A5-FD98F8A50E00}" srcOrd="3" destOrd="0" presId="urn:microsoft.com/office/officeart/2016/7/layout/AccentHomeChevronProcess"/>
    <dgm:cxn modelId="{D179D84E-BE2C-46EF-8594-412D3A7F9213}" type="presParOf" srcId="{594BF422-752C-42F3-A230-3D0E6AE9A886}" destId="{C2DF8D93-19C7-4E07-BCAF-9FAAB62C8CF2}" srcOrd="3" destOrd="0" presId="urn:microsoft.com/office/officeart/2016/7/layout/AccentHomeChevronProcess"/>
    <dgm:cxn modelId="{D8554B98-FAA7-4800-BB76-916BA7A2B10E}" type="presParOf" srcId="{594BF422-752C-42F3-A230-3D0E6AE9A886}" destId="{86E313B1-36D3-44D7-907E-22A08CB8E9CC}" srcOrd="4" destOrd="0" presId="urn:microsoft.com/office/officeart/2016/7/layout/AccentHomeChevronProcess"/>
    <dgm:cxn modelId="{19D10FBF-8E65-4EB5-9B54-54A271982B0D}" type="presParOf" srcId="{86E313B1-36D3-44D7-907E-22A08CB8E9CC}" destId="{473F2067-7126-4D56-A328-5A8CFD3D8D52}" srcOrd="0" destOrd="0" presId="urn:microsoft.com/office/officeart/2016/7/layout/AccentHomeChevronProcess"/>
    <dgm:cxn modelId="{11A73768-8587-4E2B-BDDA-6254211FDF2D}" type="presParOf" srcId="{86E313B1-36D3-44D7-907E-22A08CB8E9CC}" destId="{7A0B5EFC-88FB-4ED5-994F-D5F6584C2293}" srcOrd="1" destOrd="0" presId="urn:microsoft.com/office/officeart/2016/7/layout/AccentHomeChevronProcess"/>
    <dgm:cxn modelId="{522D3FED-6E8C-40DF-8BA8-A80510ACC48F}" type="presParOf" srcId="{86E313B1-36D3-44D7-907E-22A08CB8E9CC}" destId="{FD7B29F2-0D66-4B4B-BC8A-82DA23575305}" srcOrd="2" destOrd="0" presId="urn:microsoft.com/office/officeart/2016/7/layout/AccentHomeChevronProcess"/>
    <dgm:cxn modelId="{8075A955-4651-4DD2-B114-EB147BF378DF}" type="presParOf" srcId="{86E313B1-36D3-44D7-907E-22A08CB8E9CC}" destId="{BABAA172-7B81-4C6B-BCF2-4572322515C5}" srcOrd="3" destOrd="0" presId="urn:microsoft.com/office/officeart/2016/7/layout/AccentHomeChevronProcess"/>
    <dgm:cxn modelId="{76487C60-81CC-4808-A6F6-74C757E56AA2}" type="presParOf" srcId="{594BF422-752C-42F3-A230-3D0E6AE9A886}" destId="{F5592489-4EC4-4CD3-8C9F-861313656D99}" srcOrd="5" destOrd="0" presId="urn:microsoft.com/office/officeart/2016/7/layout/AccentHomeChevronProcess"/>
    <dgm:cxn modelId="{DF11AE77-7C6F-4023-B9CA-C466C92E9683}" type="presParOf" srcId="{594BF422-752C-42F3-A230-3D0E6AE9A886}" destId="{62262EA1-D674-4DE8-B444-FEC3F6748520}" srcOrd="6" destOrd="0" presId="urn:microsoft.com/office/officeart/2016/7/layout/AccentHomeChevronProcess"/>
    <dgm:cxn modelId="{18CDA0B2-B372-4A35-AE00-5304AC3837D3}" type="presParOf" srcId="{62262EA1-D674-4DE8-B444-FEC3F6748520}" destId="{7BF6E820-C6E3-4E2C-BB23-ADF9AD641C6B}" srcOrd="0" destOrd="0" presId="urn:microsoft.com/office/officeart/2016/7/layout/AccentHomeChevronProcess"/>
    <dgm:cxn modelId="{0DF47D5B-8611-4D8E-928B-AA2D5766C18B}" type="presParOf" srcId="{62262EA1-D674-4DE8-B444-FEC3F6748520}" destId="{B8046455-4EBB-40A8-838B-B584850A8B8E}" srcOrd="1" destOrd="0" presId="urn:microsoft.com/office/officeart/2016/7/layout/AccentHomeChevronProcess"/>
    <dgm:cxn modelId="{7C4A88D9-8926-4433-834A-47C1FDDF722F}" type="presParOf" srcId="{62262EA1-D674-4DE8-B444-FEC3F6748520}" destId="{1D84544C-5924-422B-9546-A86AE4927E4C}" srcOrd="2" destOrd="0" presId="urn:microsoft.com/office/officeart/2016/7/layout/AccentHomeChevronProcess"/>
    <dgm:cxn modelId="{43D30544-AB0A-43E8-A43D-B1F41277B0F8}" type="presParOf" srcId="{62262EA1-D674-4DE8-B444-FEC3F6748520}" destId="{ED05E404-1B63-4FC9-A7B8-277860DEBCD0}" srcOrd="3" destOrd="0" presId="urn:microsoft.com/office/officeart/2016/7/layout/AccentHomeChevronProcess"/>
    <dgm:cxn modelId="{6BC4A82E-C8CE-405D-BE38-CA09533ECB3A}" type="presParOf" srcId="{594BF422-752C-42F3-A230-3D0E6AE9A886}" destId="{AB144E95-E2AA-430B-870C-A44D04CCB5A8}" srcOrd="7" destOrd="0" presId="urn:microsoft.com/office/officeart/2016/7/layout/AccentHomeChevronProcess"/>
    <dgm:cxn modelId="{B07B5F95-29F3-4EBA-881F-2F9C82CD9290}" type="presParOf" srcId="{594BF422-752C-42F3-A230-3D0E6AE9A886}" destId="{D0A9E9B9-B6D2-49AA-91D6-7CE223E637D0}" srcOrd="8" destOrd="0" presId="urn:microsoft.com/office/officeart/2016/7/layout/AccentHomeChevronProcess"/>
    <dgm:cxn modelId="{6DCE379C-942E-4A9E-8128-B2C269A9781F}" type="presParOf" srcId="{D0A9E9B9-B6D2-49AA-91D6-7CE223E637D0}" destId="{0EE416CF-D8AE-41BD-BF35-9148040E1274}" srcOrd="0" destOrd="0" presId="urn:microsoft.com/office/officeart/2016/7/layout/AccentHomeChevronProcess"/>
    <dgm:cxn modelId="{FE2C896A-6834-4EDF-8664-05B479C8F0ED}" type="presParOf" srcId="{D0A9E9B9-B6D2-49AA-91D6-7CE223E637D0}" destId="{559A9A18-D6AE-4459-8C7F-A17CAB50744A}" srcOrd="1" destOrd="0" presId="urn:microsoft.com/office/officeart/2016/7/layout/AccentHomeChevronProcess"/>
    <dgm:cxn modelId="{10CD1AE1-F5D1-4C7E-9DFC-2BC8AB439A36}" type="presParOf" srcId="{D0A9E9B9-B6D2-49AA-91D6-7CE223E637D0}" destId="{7F54B493-FCA8-4A1F-A2B1-FCB26CA9C396}" srcOrd="2" destOrd="0" presId="urn:microsoft.com/office/officeart/2016/7/layout/AccentHomeChevronProcess"/>
    <dgm:cxn modelId="{3BA0BF32-4C4F-4617-8C77-FB7B13572D62}" type="presParOf" srcId="{D0A9E9B9-B6D2-49AA-91D6-7CE223E637D0}" destId="{D73F5E39-8993-4D6C-9D92-8E8F41E329B8}" srcOrd="3" destOrd="0" presId="urn:microsoft.com/office/officeart/2016/7/layout/AccentHomeChevronProcess"/>
    <dgm:cxn modelId="{E06D63F8-EDB4-4A81-BD36-185955DF674B}" type="presParOf" srcId="{594BF422-752C-42F3-A230-3D0E6AE9A886}" destId="{A03AA939-EE6F-4178-81E8-CB4D9FAFBEE6}" srcOrd="9" destOrd="0" presId="urn:microsoft.com/office/officeart/2016/7/layout/AccentHomeChevronProcess"/>
    <dgm:cxn modelId="{43F0363C-80D4-4EA0-9D89-A85D9EF36413}" type="presParOf" srcId="{594BF422-752C-42F3-A230-3D0E6AE9A886}" destId="{83C9AEA5-3A6C-42AF-8831-4282DAB76BD1}" srcOrd="10" destOrd="0" presId="urn:microsoft.com/office/officeart/2016/7/layout/AccentHomeChevronProcess"/>
    <dgm:cxn modelId="{041EC2B8-1F6D-48F1-80D5-E5DB1573B148}" type="presParOf" srcId="{83C9AEA5-3A6C-42AF-8831-4282DAB76BD1}" destId="{7FAE7CAC-AC01-438D-8DD3-85672FCE5709}" srcOrd="0" destOrd="0" presId="urn:microsoft.com/office/officeart/2016/7/layout/AccentHomeChevronProcess"/>
    <dgm:cxn modelId="{AF491676-8096-4618-AC85-28DA1150F444}" type="presParOf" srcId="{83C9AEA5-3A6C-42AF-8831-4282DAB76BD1}" destId="{13813D7E-1164-44DF-BFBD-CAA5C000E9E3}" srcOrd="1" destOrd="0" presId="urn:microsoft.com/office/officeart/2016/7/layout/AccentHomeChevronProcess"/>
    <dgm:cxn modelId="{900A0087-398E-4760-B88F-A8DC0E9E3437}" type="presParOf" srcId="{83C9AEA5-3A6C-42AF-8831-4282DAB76BD1}" destId="{0C29ED3A-6C2B-4B7D-B0D6-DA1679E0CEAF}" srcOrd="2" destOrd="0" presId="urn:microsoft.com/office/officeart/2016/7/layout/AccentHomeChevronProcess"/>
    <dgm:cxn modelId="{72310E0B-42E0-4D24-94F4-26FAB51AB38F}" type="presParOf" srcId="{83C9AEA5-3A6C-42AF-8831-4282DAB76BD1}" destId="{CC465F43-4FEF-47BE-92AC-3C5D9A900A39}" srcOrd="3" destOrd="0" presId="urn:microsoft.com/office/officeart/2016/7/layout/AccentHomeChevro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C0B14E-AEA6-48D3-A387-ED4A3A3BF840}" type="doc">
      <dgm:prSet loTypeId="urn:microsoft.com/office/officeart/2016/7/layout/AccentHomeChevronProcess" loCatId="process" qsTypeId="urn:microsoft.com/office/officeart/2005/8/quickstyle/simple1" qsCatId="simple" csTypeId="urn:microsoft.com/office/officeart/2018/5/colors/Iconchunking_coloredoutline_colorful1" csCatId="colorful" phldr="1"/>
      <dgm:spPr/>
      <dgm:t>
        <a:bodyPr rtlCol="0"/>
        <a:lstStyle/>
        <a:p>
          <a:pPr rtl="0"/>
          <a:endParaRPr lang="en-US"/>
        </a:p>
      </dgm:t>
    </dgm:pt>
    <dgm:pt modelId="{D71FC021-6A65-44D1-95B9-0E6C89079866}">
      <dgm:prSet phldrT="[Text]"/>
      <dgm:spPr>
        <a:solidFill>
          <a:schemeClr val="accent3"/>
        </a:solidFill>
        <a:ln>
          <a:solidFill>
            <a:schemeClr val="accent3"/>
          </a:solidFill>
        </a:ln>
      </dgm:spPr>
      <dgm:t>
        <a:bodyPr rtlCol="0"/>
        <a:lstStyle/>
        <a:p>
          <a:pPr rtl="0"/>
          <a:r>
            <a:rPr lang="fr-FR" b="1" noProof="0" dirty="0">
              <a:effectLst>
                <a:outerShdw blurRad="50800" dist="38100" dir="2700000" algn="tl" rotWithShape="0">
                  <a:schemeClr val="tx1">
                    <a:alpha val="50000"/>
                  </a:schemeClr>
                </a:outerShdw>
              </a:effectLst>
              <a:latin typeface="+mj-lt"/>
            </a:rPr>
            <a:t>CHAMBRE</a:t>
          </a:r>
        </a:p>
      </dgm:t>
    </dgm:pt>
    <dgm:pt modelId="{862AAE39-3AAD-40E3-BA20-90187BD73242}" type="parTrans" cxnId="{53239C96-427C-420B-95DC-546F3B30ED65}">
      <dgm:prSet/>
      <dgm:spPr/>
      <dgm:t>
        <a:bodyPr rtlCol="0"/>
        <a:lstStyle/>
        <a:p>
          <a:pPr rtl="0"/>
          <a:endParaRPr lang="fr-FR" noProof="0" dirty="0"/>
        </a:p>
      </dgm:t>
    </dgm:pt>
    <dgm:pt modelId="{9B090D9D-470E-46E2-AABB-0368A52481AA}" type="sibTrans" cxnId="{53239C96-427C-420B-95DC-546F3B30ED65}">
      <dgm:prSet/>
      <dgm:spPr/>
      <dgm:t>
        <a:bodyPr rtlCol="0"/>
        <a:lstStyle/>
        <a:p>
          <a:pPr rtl="0"/>
          <a:endParaRPr lang="fr-FR" noProof="0" dirty="0"/>
        </a:p>
      </dgm:t>
    </dgm:pt>
    <dgm:pt modelId="{32CCB050-072A-41BF-BE1B-388CF53E5629}">
      <dgm:prSet/>
      <dgm:spPr>
        <a:solidFill>
          <a:schemeClr val="accent4"/>
        </a:solidFill>
        <a:ln>
          <a:solidFill>
            <a:schemeClr val="accent4"/>
          </a:solidFill>
        </a:ln>
      </dgm:spPr>
      <dgm:t>
        <a:bodyPr rtlCol="0"/>
        <a:lstStyle/>
        <a:p>
          <a:pPr rtl="1"/>
          <a:r>
            <a:rPr lang="ar-SA" b="1" noProof="0" dirty="0" err="1">
              <a:effectLst>
                <a:outerShdw blurRad="50800" dist="38100" dir="2700000" algn="tl" rotWithShape="0">
                  <a:schemeClr val="tx1">
                    <a:alpha val="50000"/>
                  </a:schemeClr>
                </a:outerShdw>
              </a:effectLst>
              <a:latin typeface="+mj-lt"/>
            </a:rPr>
            <a:t>السلات</a:t>
          </a:r>
          <a:r>
            <a:rPr lang="ar-SA" b="1" noProof="0" dirty="0">
              <a:effectLst>
                <a:outerShdw blurRad="50800" dist="38100" dir="2700000" algn="tl" rotWithShape="0">
                  <a:schemeClr val="tx1">
                    <a:alpha val="50000"/>
                  </a:schemeClr>
                </a:outerShdw>
              </a:effectLst>
              <a:latin typeface="+mj-lt"/>
            </a:rPr>
            <a:t> الغذائية</a:t>
          </a:r>
          <a:endParaRPr lang="fr-FR" b="1" noProof="0" dirty="0">
            <a:effectLst>
              <a:outerShdw blurRad="50800" dist="38100" dir="2700000" algn="tl" rotWithShape="0">
                <a:schemeClr val="tx1">
                  <a:alpha val="50000"/>
                </a:schemeClr>
              </a:outerShdw>
            </a:effectLst>
            <a:latin typeface="+mj-lt"/>
          </a:endParaRPr>
        </a:p>
      </dgm:t>
    </dgm:pt>
    <dgm:pt modelId="{B301371B-A53D-4B79-8B8D-7B304894442B}" type="parTrans" cxnId="{042E0AE1-6450-410A-B96E-AFBADB139BEA}">
      <dgm:prSet/>
      <dgm:spPr/>
      <dgm:t>
        <a:bodyPr rtlCol="0"/>
        <a:lstStyle/>
        <a:p>
          <a:pPr rtl="0"/>
          <a:endParaRPr lang="fr-FR" noProof="0" dirty="0"/>
        </a:p>
      </dgm:t>
    </dgm:pt>
    <dgm:pt modelId="{BF05D8EE-4413-4737-8721-DAF10D6CAB04}" type="sibTrans" cxnId="{042E0AE1-6450-410A-B96E-AFBADB139BEA}">
      <dgm:prSet/>
      <dgm:spPr/>
      <dgm:t>
        <a:bodyPr rtlCol="0"/>
        <a:lstStyle/>
        <a:p>
          <a:pPr rtl="0"/>
          <a:endParaRPr lang="fr-FR" noProof="0" dirty="0"/>
        </a:p>
      </dgm:t>
    </dgm:pt>
    <dgm:pt modelId="{9E838AE2-4659-4603-ABC8-58DF4222C0D4}">
      <dgm:prSet/>
      <dgm:spPr>
        <a:solidFill>
          <a:schemeClr val="accent5"/>
        </a:solidFill>
        <a:ln>
          <a:solidFill>
            <a:schemeClr val="accent5"/>
          </a:solidFill>
        </a:ln>
      </dgm:spPr>
      <dgm:t>
        <a:bodyPr rtlCol="0"/>
        <a:lstStyle/>
        <a:p>
          <a:pPr rtl="0"/>
          <a:r>
            <a:rPr lang="ar-SA" b="1" noProof="0" dirty="0">
              <a:effectLst>
                <a:outerShdw blurRad="50800" dist="38100" dir="2700000" algn="tl" rotWithShape="0">
                  <a:schemeClr val="tx1">
                    <a:alpha val="50000"/>
                  </a:schemeClr>
                </a:outerShdw>
              </a:effectLst>
              <a:latin typeface="+mj-lt"/>
            </a:rPr>
            <a:t>وجبات الإفطار</a:t>
          </a:r>
          <a:endParaRPr lang="fr-FR" b="1" noProof="0" dirty="0">
            <a:effectLst>
              <a:outerShdw blurRad="50800" dist="38100" dir="2700000" algn="tl" rotWithShape="0">
                <a:schemeClr val="tx1">
                  <a:alpha val="50000"/>
                </a:schemeClr>
              </a:outerShdw>
            </a:effectLst>
            <a:latin typeface="+mj-lt"/>
          </a:endParaRPr>
        </a:p>
      </dgm:t>
    </dgm:pt>
    <dgm:pt modelId="{5FC53805-9431-4BC8-ADB9-DABF59DE31C7}" type="parTrans" cxnId="{CF54291C-AAFD-4FA4-9A16-20CE892BA907}">
      <dgm:prSet/>
      <dgm:spPr/>
      <dgm:t>
        <a:bodyPr rtlCol="0"/>
        <a:lstStyle/>
        <a:p>
          <a:pPr rtl="0"/>
          <a:endParaRPr lang="fr-FR" noProof="0" dirty="0"/>
        </a:p>
      </dgm:t>
    </dgm:pt>
    <dgm:pt modelId="{61F1BCD3-232D-4C03-B56C-182BCB6108CD}" type="sibTrans" cxnId="{CF54291C-AAFD-4FA4-9A16-20CE892BA907}">
      <dgm:prSet/>
      <dgm:spPr/>
      <dgm:t>
        <a:bodyPr rtlCol="0"/>
        <a:lstStyle/>
        <a:p>
          <a:pPr rtl="0"/>
          <a:endParaRPr lang="fr-FR" noProof="0" dirty="0"/>
        </a:p>
      </dgm:t>
    </dgm:pt>
    <dgm:pt modelId="{5E383652-B35A-4006-BFDE-CB4CFBE5DBD7}">
      <dgm:prSet/>
      <dgm:spPr/>
      <dgm:t>
        <a:bodyPr/>
        <a:lstStyle/>
        <a:p>
          <a:r>
            <a:rPr lang="ar-SA" b="1" noProof="0" dirty="0">
              <a:effectLst>
                <a:outerShdw blurRad="50800" dist="38100" dir="2700000" algn="tl" rotWithShape="0">
                  <a:schemeClr val="tx1">
                    <a:alpha val="50000"/>
                  </a:schemeClr>
                </a:outerShdw>
              </a:effectLst>
              <a:latin typeface="+mj-lt"/>
            </a:rPr>
            <a:t>تخطيط القلب</a:t>
          </a:r>
          <a:endParaRPr lang="fr-FR" b="1" noProof="0" dirty="0">
            <a:effectLst>
              <a:outerShdw blurRad="50800" dist="38100" dir="2700000" algn="tl" rotWithShape="0">
                <a:schemeClr val="tx1">
                  <a:alpha val="50000"/>
                </a:schemeClr>
              </a:outerShdw>
            </a:effectLst>
            <a:latin typeface="+mj-lt"/>
          </a:endParaRPr>
        </a:p>
      </dgm:t>
    </dgm:pt>
    <dgm:pt modelId="{B427AD4F-1A3C-47EE-B4FF-DE6FC6D7A51A}" type="parTrans" cxnId="{75AD8FED-F555-45CE-883E-D5C925609933}">
      <dgm:prSet/>
      <dgm:spPr/>
      <dgm:t>
        <a:bodyPr/>
        <a:lstStyle/>
        <a:p>
          <a:endParaRPr lang="fr-FR"/>
        </a:p>
      </dgm:t>
    </dgm:pt>
    <dgm:pt modelId="{2291A8CF-56C4-44F6-85B7-CD4BECFAFB46}" type="sibTrans" cxnId="{75AD8FED-F555-45CE-883E-D5C925609933}">
      <dgm:prSet/>
      <dgm:spPr/>
      <dgm:t>
        <a:bodyPr/>
        <a:lstStyle/>
        <a:p>
          <a:endParaRPr lang="fr-FR"/>
        </a:p>
      </dgm:t>
    </dgm:pt>
    <dgm:pt modelId="{85338AED-5E61-489E-AADB-1D9C782EF6B1}">
      <dgm:prSet/>
      <dgm:spPr/>
      <dgm:t>
        <a:bodyPr/>
        <a:lstStyle/>
        <a:p>
          <a:r>
            <a:rPr lang="fr-FR" b="1" noProof="0" dirty="0">
              <a:effectLst>
                <a:outerShdw blurRad="50800" dist="38100" dir="2700000" algn="tl" rotWithShape="0">
                  <a:schemeClr val="tx1">
                    <a:alpha val="50000"/>
                  </a:schemeClr>
                </a:outerShdw>
              </a:effectLst>
              <a:latin typeface="+mj-lt"/>
            </a:rPr>
            <a:t>INFUSION</a:t>
          </a:r>
        </a:p>
      </dgm:t>
    </dgm:pt>
    <dgm:pt modelId="{973846ED-419B-4C8E-BC99-3D7824CA35DB}" type="parTrans" cxnId="{FB861351-2F87-4370-BCE9-EBF5EF6F64E0}">
      <dgm:prSet/>
      <dgm:spPr/>
      <dgm:t>
        <a:bodyPr/>
        <a:lstStyle/>
        <a:p>
          <a:endParaRPr lang="fr-FR"/>
        </a:p>
      </dgm:t>
    </dgm:pt>
    <dgm:pt modelId="{8F519EED-A621-49D1-8B4F-4992E24C1E7B}" type="sibTrans" cxnId="{FB861351-2F87-4370-BCE9-EBF5EF6F64E0}">
      <dgm:prSet/>
      <dgm:spPr/>
      <dgm:t>
        <a:bodyPr/>
        <a:lstStyle/>
        <a:p>
          <a:endParaRPr lang="fr-FR"/>
        </a:p>
      </dgm:t>
    </dgm:pt>
    <dgm:pt modelId="{82324074-4A91-4AAD-A5AF-85112772AD60}">
      <dgm:prSet/>
      <dgm:spPr/>
      <dgm:t>
        <a:bodyPr/>
        <a:lstStyle/>
        <a:p>
          <a:r>
            <a:rPr lang="ar-SA" b="1" noProof="0" dirty="0">
              <a:effectLst>
                <a:outerShdw blurRad="50800" dist="38100" dir="2700000" algn="tl" rotWithShape="0">
                  <a:schemeClr val="tx1">
                    <a:alpha val="50000"/>
                  </a:schemeClr>
                </a:outerShdw>
              </a:effectLst>
              <a:latin typeface="+mj-lt"/>
            </a:rPr>
            <a:t>اللبود</a:t>
          </a:r>
          <a:endParaRPr lang="fr-FR" b="1" noProof="0" dirty="0">
            <a:effectLst>
              <a:outerShdw blurRad="50800" dist="38100" dir="2700000" algn="tl" rotWithShape="0">
                <a:schemeClr val="tx1">
                  <a:alpha val="50000"/>
                </a:schemeClr>
              </a:outerShdw>
            </a:effectLst>
            <a:latin typeface="+mj-lt"/>
          </a:endParaRPr>
        </a:p>
      </dgm:t>
    </dgm:pt>
    <dgm:pt modelId="{959C471E-693B-4AAB-AC7F-B760A95B9F01}" type="parTrans" cxnId="{801E908D-C212-4E7C-9A6B-0CE21BB44940}">
      <dgm:prSet/>
      <dgm:spPr/>
      <dgm:t>
        <a:bodyPr/>
        <a:lstStyle/>
        <a:p>
          <a:endParaRPr lang="fr-FR"/>
        </a:p>
      </dgm:t>
    </dgm:pt>
    <dgm:pt modelId="{52D7EC65-F238-43C3-8507-85E08B3893FA}" type="sibTrans" cxnId="{801E908D-C212-4E7C-9A6B-0CE21BB44940}">
      <dgm:prSet/>
      <dgm:spPr/>
      <dgm:t>
        <a:bodyPr/>
        <a:lstStyle/>
        <a:p>
          <a:endParaRPr lang="fr-FR"/>
        </a:p>
      </dgm:t>
    </dgm:pt>
    <dgm:pt modelId="{594BF422-752C-42F3-A230-3D0E6AE9A886}" type="pres">
      <dgm:prSet presAssocID="{55C0B14E-AEA6-48D3-A387-ED4A3A3BF840}" presName="Name0" presStyleCnt="0">
        <dgm:presLayoutVars>
          <dgm:animLvl val="lvl"/>
          <dgm:resizeHandles val="exact"/>
        </dgm:presLayoutVars>
      </dgm:prSet>
      <dgm:spPr/>
      <dgm:t>
        <a:bodyPr/>
        <a:lstStyle/>
        <a:p>
          <a:endParaRPr lang="en-US"/>
        </a:p>
      </dgm:t>
    </dgm:pt>
    <dgm:pt modelId="{3344BBD1-DDCD-437A-8C30-051555DBD11E}" type="pres">
      <dgm:prSet presAssocID="{85338AED-5E61-489E-AADB-1D9C782EF6B1}" presName="composite" presStyleCnt="0"/>
      <dgm:spPr/>
    </dgm:pt>
    <dgm:pt modelId="{D524F2BF-718B-4D48-B2BD-9AEBD87BA3F2}" type="pres">
      <dgm:prSet presAssocID="{85338AED-5E61-489E-AADB-1D9C782EF6B1}" presName="L" presStyleLbl="solidFgAcc1" presStyleIdx="0" presStyleCnt="6">
        <dgm:presLayoutVars>
          <dgm:chMax val="0"/>
          <dgm:chPref val="0"/>
        </dgm:presLayoutVars>
      </dgm:prSet>
      <dgm:spPr/>
    </dgm:pt>
    <dgm:pt modelId="{E60E2DB4-07A8-4B50-8326-1533BC8294DC}" type="pres">
      <dgm:prSet presAssocID="{85338AED-5E61-489E-AADB-1D9C782EF6B1}" presName="parTx" presStyleLbl="alignNode1" presStyleIdx="0" presStyleCnt="6">
        <dgm:presLayoutVars>
          <dgm:chMax val="0"/>
          <dgm:chPref val="0"/>
          <dgm:bulletEnabled val="1"/>
        </dgm:presLayoutVars>
      </dgm:prSet>
      <dgm:spPr/>
      <dgm:t>
        <a:bodyPr/>
        <a:lstStyle/>
        <a:p>
          <a:endParaRPr lang="en-US"/>
        </a:p>
      </dgm:t>
    </dgm:pt>
    <dgm:pt modelId="{FD8F392C-1219-461C-810D-3262857BB62E}" type="pres">
      <dgm:prSet presAssocID="{85338AED-5E61-489E-AADB-1D9C782EF6B1}" presName="desTx" presStyleLbl="revTx" presStyleIdx="0" presStyleCnt="6">
        <dgm:presLayoutVars>
          <dgm:chMax val="0"/>
          <dgm:chPref val="0"/>
          <dgm:bulletEnabled val="1"/>
        </dgm:presLayoutVars>
      </dgm:prSet>
      <dgm:spPr/>
    </dgm:pt>
    <dgm:pt modelId="{674184D6-89C0-42ED-B15B-00B7C660DB16}" type="pres">
      <dgm:prSet presAssocID="{85338AED-5E61-489E-AADB-1D9C782EF6B1}" presName="EmptyPlaceHolder" presStyleCnt="0"/>
      <dgm:spPr/>
    </dgm:pt>
    <dgm:pt modelId="{71158814-A1F0-4C8C-8015-AD28E3026584}" type="pres">
      <dgm:prSet presAssocID="{8F519EED-A621-49D1-8B4F-4992E24C1E7B}" presName="space" presStyleCnt="0"/>
      <dgm:spPr/>
    </dgm:pt>
    <dgm:pt modelId="{62F4E367-7E85-4C96-8840-7F0096F05937}" type="pres">
      <dgm:prSet presAssocID="{82324074-4A91-4AAD-A5AF-85112772AD60}" presName="composite" presStyleCnt="0"/>
      <dgm:spPr/>
    </dgm:pt>
    <dgm:pt modelId="{44A340DA-5EE8-44A1-9229-BFB7EA4A540A}" type="pres">
      <dgm:prSet presAssocID="{82324074-4A91-4AAD-A5AF-85112772AD60}" presName="L" presStyleLbl="solidFgAcc1" presStyleIdx="1" presStyleCnt="6">
        <dgm:presLayoutVars>
          <dgm:chMax val="0"/>
          <dgm:chPref val="0"/>
        </dgm:presLayoutVars>
      </dgm:prSet>
      <dgm:spPr/>
    </dgm:pt>
    <dgm:pt modelId="{90CC1984-21CD-42EE-BF48-281AEFC2DF51}" type="pres">
      <dgm:prSet presAssocID="{82324074-4A91-4AAD-A5AF-85112772AD60}" presName="parTx" presStyleLbl="alignNode1" presStyleIdx="1" presStyleCnt="6">
        <dgm:presLayoutVars>
          <dgm:chMax val="0"/>
          <dgm:chPref val="0"/>
          <dgm:bulletEnabled val="1"/>
        </dgm:presLayoutVars>
      </dgm:prSet>
      <dgm:spPr/>
      <dgm:t>
        <a:bodyPr/>
        <a:lstStyle/>
        <a:p>
          <a:endParaRPr lang="en-US"/>
        </a:p>
      </dgm:t>
    </dgm:pt>
    <dgm:pt modelId="{0D2642F6-BF4F-460F-86D4-AAE3FDEC4790}" type="pres">
      <dgm:prSet presAssocID="{82324074-4A91-4AAD-A5AF-85112772AD60}" presName="desTx" presStyleLbl="revTx" presStyleIdx="1" presStyleCnt="6">
        <dgm:presLayoutVars>
          <dgm:chMax val="0"/>
          <dgm:chPref val="0"/>
          <dgm:bulletEnabled val="1"/>
        </dgm:presLayoutVars>
      </dgm:prSet>
      <dgm:spPr/>
    </dgm:pt>
    <dgm:pt modelId="{37FB43E7-1174-4480-B74F-62B82195AFD2}" type="pres">
      <dgm:prSet presAssocID="{82324074-4A91-4AAD-A5AF-85112772AD60}" presName="EmptyPlaceHolder" presStyleCnt="0"/>
      <dgm:spPr/>
    </dgm:pt>
    <dgm:pt modelId="{5606EA8C-7335-47E0-909E-105177BFE5B1}" type="pres">
      <dgm:prSet presAssocID="{52D7EC65-F238-43C3-8507-85E08B3893FA}" presName="space" presStyleCnt="0"/>
      <dgm:spPr/>
    </dgm:pt>
    <dgm:pt modelId="{47D0B8DE-D140-4CE8-AE9C-97D4EFA86D41}" type="pres">
      <dgm:prSet presAssocID="{5E383652-B35A-4006-BFDE-CB4CFBE5DBD7}" presName="composite" presStyleCnt="0"/>
      <dgm:spPr/>
    </dgm:pt>
    <dgm:pt modelId="{B2BA6803-395A-4F45-8289-3385FD80CF65}" type="pres">
      <dgm:prSet presAssocID="{5E383652-B35A-4006-BFDE-CB4CFBE5DBD7}" presName="L" presStyleLbl="solidFgAcc1" presStyleIdx="2" presStyleCnt="6">
        <dgm:presLayoutVars>
          <dgm:chMax val="0"/>
          <dgm:chPref val="0"/>
        </dgm:presLayoutVars>
      </dgm:prSet>
      <dgm:spPr/>
    </dgm:pt>
    <dgm:pt modelId="{CA231443-169D-4A6C-A542-309B1027E7DF}" type="pres">
      <dgm:prSet presAssocID="{5E383652-B35A-4006-BFDE-CB4CFBE5DBD7}" presName="parTx" presStyleLbl="alignNode1" presStyleIdx="2" presStyleCnt="6">
        <dgm:presLayoutVars>
          <dgm:chMax val="0"/>
          <dgm:chPref val="0"/>
          <dgm:bulletEnabled val="1"/>
        </dgm:presLayoutVars>
      </dgm:prSet>
      <dgm:spPr/>
      <dgm:t>
        <a:bodyPr/>
        <a:lstStyle/>
        <a:p>
          <a:endParaRPr lang="en-US"/>
        </a:p>
      </dgm:t>
    </dgm:pt>
    <dgm:pt modelId="{15BE42F5-3A6E-459A-B036-9CB6A6349CB3}" type="pres">
      <dgm:prSet presAssocID="{5E383652-B35A-4006-BFDE-CB4CFBE5DBD7}" presName="desTx" presStyleLbl="revTx" presStyleIdx="2" presStyleCnt="6">
        <dgm:presLayoutVars>
          <dgm:chMax val="0"/>
          <dgm:chPref val="0"/>
          <dgm:bulletEnabled val="1"/>
        </dgm:presLayoutVars>
      </dgm:prSet>
      <dgm:spPr/>
    </dgm:pt>
    <dgm:pt modelId="{F7E43EEB-8834-4D80-B79F-97701B1A4C7E}" type="pres">
      <dgm:prSet presAssocID="{5E383652-B35A-4006-BFDE-CB4CFBE5DBD7}" presName="EmptyPlaceHolder" presStyleCnt="0"/>
      <dgm:spPr/>
    </dgm:pt>
    <dgm:pt modelId="{E510DCB6-8276-4B6B-8462-EAE5AC9BF50D}" type="pres">
      <dgm:prSet presAssocID="{2291A8CF-56C4-44F6-85B7-CD4BECFAFB46}" presName="space" presStyleCnt="0"/>
      <dgm:spPr/>
    </dgm:pt>
    <dgm:pt modelId="{86E313B1-36D3-44D7-907E-22A08CB8E9CC}" type="pres">
      <dgm:prSet presAssocID="{D71FC021-6A65-44D1-95B9-0E6C89079866}" presName="composite" presStyleCnt="0"/>
      <dgm:spPr/>
    </dgm:pt>
    <dgm:pt modelId="{473F2067-7126-4D56-A328-5A8CFD3D8D52}" type="pres">
      <dgm:prSet presAssocID="{D71FC021-6A65-44D1-95B9-0E6C89079866}" presName="L" presStyleLbl="solidFgAcc1" presStyleIdx="3" presStyleCnt="6">
        <dgm:presLayoutVars>
          <dgm:chMax val="0"/>
          <dgm:chPref val="0"/>
        </dgm:presLayoutVars>
      </dgm:prSet>
      <dgm:spPr>
        <a:ln>
          <a:solidFill>
            <a:schemeClr val="accent3"/>
          </a:solidFill>
        </a:ln>
      </dgm:spPr>
    </dgm:pt>
    <dgm:pt modelId="{7A0B5EFC-88FB-4ED5-994F-D5F6584C2293}" type="pres">
      <dgm:prSet presAssocID="{D71FC021-6A65-44D1-95B9-0E6C89079866}" presName="parTx" presStyleLbl="alignNode1" presStyleIdx="3" presStyleCnt="6">
        <dgm:presLayoutVars>
          <dgm:chMax val="0"/>
          <dgm:chPref val="0"/>
          <dgm:bulletEnabled val="1"/>
        </dgm:presLayoutVars>
      </dgm:prSet>
      <dgm:spPr/>
      <dgm:t>
        <a:bodyPr/>
        <a:lstStyle/>
        <a:p>
          <a:endParaRPr lang="en-US"/>
        </a:p>
      </dgm:t>
    </dgm:pt>
    <dgm:pt modelId="{FD7B29F2-0D66-4B4B-BC8A-82DA23575305}" type="pres">
      <dgm:prSet presAssocID="{D71FC021-6A65-44D1-95B9-0E6C89079866}" presName="desTx" presStyleLbl="revTx" presStyleIdx="3" presStyleCnt="6">
        <dgm:presLayoutVars>
          <dgm:chMax val="0"/>
          <dgm:chPref val="0"/>
          <dgm:bulletEnabled val="1"/>
        </dgm:presLayoutVars>
      </dgm:prSet>
      <dgm:spPr/>
    </dgm:pt>
    <dgm:pt modelId="{BABAA172-7B81-4C6B-BCF2-4572322515C5}" type="pres">
      <dgm:prSet presAssocID="{D71FC021-6A65-44D1-95B9-0E6C89079866}" presName="EmptyPlaceHolder" presStyleCnt="0"/>
      <dgm:spPr/>
    </dgm:pt>
    <dgm:pt modelId="{F5592489-4EC4-4CD3-8C9F-861313656D99}" type="pres">
      <dgm:prSet presAssocID="{9B090D9D-470E-46E2-AABB-0368A52481AA}" presName="space" presStyleCnt="0"/>
      <dgm:spPr/>
    </dgm:pt>
    <dgm:pt modelId="{62262EA1-D674-4DE8-B444-FEC3F6748520}" type="pres">
      <dgm:prSet presAssocID="{32CCB050-072A-41BF-BE1B-388CF53E5629}" presName="composite" presStyleCnt="0"/>
      <dgm:spPr/>
    </dgm:pt>
    <dgm:pt modelId="{7BF6E820-C6E3-4E2C-BB23-ADF9AD641C6B}" type="pres">
      <dgm:prSet presAssocID="{32CCB050-072A-41BF-BE1B-388CF53E5629}" presName="L" presStyleLbl="solidFgAcc1" presStyleIdx="4" presStyleCnt="6">
        <dgm:presLayoutVars>
          <dgm:chMax val="0"/>
          <dgm:chPref val="0"/>
        </dgm:presLayoutVars>
      </dgm:prSet>
      <dgm:spPr>
        <a:ln>
          <a:solidFill>
            <a:schemeClr val="accent4"/>
          </a:solidFill>
        </a:ln>
      </dgm:spPr>
    </dgm:pt>
    <dgm:pt modelId="{B8046455-4EBB-40A8-838B-B584850A8B8E}" type="pres">
      <dgm:prSet presAssocID="{32CCB050-072A-41BF-BE1B-388CF53E5629}" presName="parTx" presStyleLbl="alignNode1" presStyleIdx="4" presStyleCnt="6">
        <dgm:presLayoutVars>
          <dgm:chMax val="0"/>
          <dgm:chPref val="0"/>
          <dgm:bulletEnabled val="1"/>
        </dgm:presLayoutVars>
      </dgm:prSet>
      <dgm:spPr/>
      <dgm:t>
        <a:bodyPr/>
        <a:lstStyle/>
        <a:p>
          <a:endParaRPr lang="en-US"/>
        </a:p>
      </dgm:t>
    </dgm:pt>
    <dgm:pt modelId="{1D84544C-5924-422B-9546-A86AE4927E4C}" type="pres">
      <dgm:prSet presAssocID="{32CCB050-072A-41BF-BE1B-388CF53E5629}" presName="desTx" presStyleLbl="revTx" presStyleIdx="4" presStyleCnt="6">
        <dgm:presLayoutVars>
          <dgm:chMax val="0"/>
          <dgm:chPref val="0"/>
          <dgm:bulletEnabled val="1"/>
        </dgm:presLayoutVars>
      </dgm:prSet>
      <dgm:spPr/>
    </dgm:pt>
    <dgm:pt modelId="{ED05E404-1B63-4FC9-A7B8-277860DEBCD0}" type="pres">
      <dgm:prSet presAssocID="{32CCB050-072A-41BF-BE1B-388CF53E5629}" presName="EmptyPlaceHolder" presStyleCnt="0"/>
      <dgm:spPr/>
    </dgm:pt>
    <dgm:pt modelId="{AB144E95-E2AA-430B-870C-A44D04CCB5A8}" type="pres">
      <dgm:prSet presAssocID="{BF05D8EE-4413-4737-8721-DAF10D6CAB04}" presName="space" presStyleCnt="0"/>
      <dgm:spPr/>
    </dgm:pt>
    <dgm:pt modelId="{D0A9E9B9-B6D2-49AA-91D6-7CE223E637D0}" type="pres">
      <dgm:prSet presAssocID="{9E838AE2-4659-4603-ABC8-58DF4222C0D4}" presName="composite" presStyleCnt="0"/>
      <dgm:spPr/>
    </dgm:pt>
    <dgm:pt modelId="{0EE416CF-D8AE-41BD-BF35-9148040E1274}" type="pres">
      <dgm:prSet presAssocID="{9E838AE2-4659-4603-ABC8-58DF4222C0D4}" presName="L" presStyleLbl="solidFgAcc1" presStyleIdx="5" presStyleCnt="6">
        <dgm:presLayoutVars>
          <dgm:chMax val="0"/>
          <dgm:chPref val="0"/>
        </dgm:presLayoutVars>
      </dgm:prSet>
      <dgm:spPr>
        <a:ln>
          <a:solidFill>
            <a:schemeClr val="accent5"/>
          </a:solidFill>
        </a:ln>
      </dgm:spPr>
    </dgm:pt>
    <dgm:pt modelId="{559A9A18-D6AE-4459-8C7F-A17CAB50744A}" type="pres">
      <dgm:prSet presAssocID="{9E838AE2-4659-4603-ABC8-58DF4222C0D4}" presName="parTx" presStyleLbl="alignNode1" presStyleIdx="5" presStyleCnt="6">
        <dgm:presLayoutVars>
          <dgm:chMax val="0"/>
          <dgm:chPref val="0"/>
          <dgm:bulletEnabled val="1"/>
        </dgm:presLayoutVars>
      </dgm:prSet>
      <dgm:spPr/>
      <dgm:t>
        <a:bodyPr/>
        <a:lstStyle/>
        <a:p>
          <a:endParaRPr lang="en-US"/>
        </a:p>
      </dgm:t>
    </dgm:pt>
    <dgm:pt modelId="{7F54B493-FCA8-4A1F-A2B1-FCB26CA9C396}" type="pres">
      <dgm:prSet presAssocID="{9E838AE2-4659-4603-ABC8-58DF4222C0D4}" presName="desTx" presStyleLbl="revTx" presStyleIdx="5" presStyleCnt="6">
        <dgm:presLayoutVars>
          <dgm:chMax val="0"/>
          <dgm:chPref val="0"/>
          <dgm:bulletEnabled val="1"/>
        </dgm:presLayoutVars>
      </dgm:prSet>
      <dgm:spPr/>
    </dgm:pt>
    <dgm:pt modelId="{D73F5E39-8993-4D6C-9D92-8E8F41E329B8}" type="pres">
      <dgm:prSet presAssocID="{9E838AE2-4659-4603-ABC8-58DF4222C0D4}" presName="EmptyPlaceHolder" presStyleCnt="0"/>
      <dgm:spPr/>
    </dgm:pt>
  </dgm:ptLst>
  <dgm:cxnLst>
    <dgm:cxn modelId="{10122CFA-F2C6-4519-A06A-6ABCC8B80C59}" type="presOf" srcId="{32CCB050-072A-41BF-BE1B-388CF53E5629}" destId="{B8046455-4EBB-40A8-838B-B584850A8B8E}" srcOrd="0" destOrd="0" presId="urn:microsoft.com/office/officeart/2016/7/layout/AccentHomeChevronProcess"/>
    <dgm:cxn modelId="{801E908D-C212-4E7C-9A6B-0CE21BB44940}" srcId="{55C0B14E-AEA6-48D3-A387-ED4A3A3BF840}" destId="{82324074-4A91-4AAD-A5AF-85112772AD60}" srcOrd="1" destOrd="0" parTransId="{959C471E-693B-4AAB-AC7F-B760A95B9F01}" sibTransId="{52D7EC65-F238-43C3-8507-85E08B3893FA}"/>
    <dgm:cxn modelId="{EE369669-415D-4796-B6E2-D39CB83BBAD0}" type="presOf" srcId="{85338AED-5E61-489E-AADB-1D9C782EF6B1}" destId="{E60E2DB4-07A8-4B50-8326-1533BC8294DC}" srcOrd="0" destOrd="0" presId="urn:microsoft.com/office/officeart/2016/7/layout/AccentHomeChevronProcess"/>
    <dgm:cxn modelId="{4B948A97-9EA2-426D-8C83-147B629B1550}" type="presOf" srcId="{5E383652-B35A-4006-BFDE-CB4CFBE5DBD7}" destId="{CA231443-169D-4A6C-A542-309B1027E7DF}" srcOrd="0" destOrd="0" presId="urn:microsoft.com/office/officeart/2016/7/layout/AccentHomeChevronProcess"/>
    <dgm:cxn modelId="{FB861351-2F87-4370-BCE9-EBF5EF6F64E0}" srcId="{55C0B14E-AEA6-48D3-A387-ED4A3A3BF840}" destId="{85338AED-5E61-489E-AADB-1D9C782EF6B1}" srcOrd="0" destOrd="0" parTransId="{973846ED-419B-4C8E-BC99-3D7824CA35DB}" sibTransId="{8F519EED-A621-49D1-8B4F-4992E24C1E7B}"/>
    <dgm:cxn modelId="{042E0AE1-6450-410A-B96E-AFBADB139BEA}" srcId="{55C0B14E-AEA6-48D3-A387-ED4A3A3BF840}" destId="{32CCB050-072A-41BF-BE1B-388CF53E5629}" srcOrd="4" destOrd="0" parTransId="{B301371B-A53D-4B79-8B8D-7B304894442B}" sibTransId="{BF05D8EE-4413-4737-8721-DAF10D6CAB04}"/>
    <dgm:cxn modelId="{DB636DF2-EC68-445F-B7E9-11D2D9235026}" type="presOf" srcId="{9E838AE2-4659-4603-ABC8-58DF4222C0D4}" destId="{559A9A18-D6AE-4459-8C7F-A17CAB50744A}" srcOrd="0" destOrd="0" presId="urn:microsoft.com/office/officeart/2016/7/layout/AccentHomeChevronProcess"/>
    <dgm:cxn modelId="{60399491-EC61-4ACD-870E-1A66600F3D26}" type="presOf" srcId="{D71FC021-6A65-44D1-95B9-0E6C89079866}" destId="{7A0B5EFC-88FB-4ED5-994F-D5F6584C2293}" srcOrd="0" destOrd="0" presId="urn:microsoft.com/office/officeart/2016/7/layout/AccentHomeChevronProcess"/>
    <dgm:cxn modelId="{219EA357-E48B-4A91-91A7-8282DFF10601}" type="presOf" srcId="{55C0B14E-AEA6-48D3-A387-ED4A3A3BF840}" destId="{594BF422-752C-42F3-A230-3D0E6AE9A886}" srcOrd="0" destOrd="0" presId="urn:microsoft.com/office/officeart/2016/7/layout/AccentHomeChevronProcess"/>
    <dgm:cxn modelId="{44BBAF54-CCFA-4944-8631-72D0F2789A76}" type="presOf" srcId="{82324074-4A91-4AAD-A5AF-85112772AD60}" destId="{90CC1984-21CD-42EE-BF48-281AEFC2DF51}" srcOrd="0" destOrd="0" presId="urn:microsoft.com/office/officeart/2016/7/layout/AccentHomeChevronProcess"/>
    <dgm:cxn modelId="{75AD8FED-F555-45CE-883E-D5C925609933}" srcId="{55C0B14E-AEA6-48D3-A387-ED4A3A3BF840}" destId="{5E383652-B35A-4006-BFDE-CB4CFBE5DBD7}" srcOrd="2" destOrd="0" parTransId="{B427AD4F-1A3C-47EE-B4FF-DE6FC6D7A51A}" sibTransId="{2291A8CF-56C4-44F6-85B7-CD4BECFAFB46}"/>
    <dgm:cxn modelId="{CF54291C-AAFD-4FA4-9A16-20CE892BA907}" srcId="{55C0B14E-AEA6-48D3-A387-ED4A3A3BF840}" destId="{9E838AE2-4659-4603-ABC8-58DF4222C0D4}" srcOrd="5" destOrd="0" parTransId="{5FC53805-9431-4BC8-ADB9-DABF59DE31C7}" sibTransId="{61F1BCD3-232D-4C03-B56C-182BCB6108CD}"/>
    <dgm:cxn modelId="{53239C96-427C-420B-95DC-546F3B30ED65}" srcId="{55C0B14E-AEA6-48D3-A387-ED4A3A3BF840}" destId="{D71FC021-6A65-44D1-95B9-0E6C89079866}" srcOrd="3" destOrd="0" parTransId="{862AAE39-3AAD-40E3-BA20-90187BD73242}" sibTransId="{9B090D9D-470E-46E2-AABB-0368A52481AA}"/>
    <dgm:cxn modelId="{2B2BB45B-B877-4CE1-BCC2-E747600A7785}" type="presParOf" srcId="{594BF422-752C-42F3-A230-3D0E6AE9A886}" destId="{3344BBD1-DDCD-437A-8C30-051555DBD11E}" srcOrd="0" destOrd="0" presId="urn:microsoft.com/office/officeart/2016/7/layout/AccentHomeChevronProcess"/>
    <dgm:cxn modelId="{2F5740E6-8493-4EAD-A188-0AA4C8811550}" type="presParOf" srcId="{3344BBD1-DDCD-437A-8C30-051555DBD11E}" destId="{D524F2BF-718B-4D48-B2BD-9AEBD87BA3F2}" srcOrd="0" destOrd="0" presId="urn:microsoft.com/office/officeart/2016/7/layout/AccentHomeChevronProcess"/>
    <dgm:cxn modelId="{1841996D-9B71-404D-BCA1-314A237E062C}" type="presParOf" srcId="{3344BBD1-DDCD-437A-8C30-051555DBD11E}" destId="{E60E2DB4-07A8-4B50-8326-1533BC8294DC}" srcOrd="1" destOrd="0" presId="urn:microsoft.com/office/officeart/2016/7/layout/AccentHomeChevronProcess"/>
    <dgm:cxn modelId="{F5E43658-5538-4D44-9588-8D0F21EA0C88}" type="presParOf" srcId="{3344BBD1-DDCD-437A-8C30-051555DBD11E}" destId="{FD8F392C-1219-461C-810D-3262857BB62E}" srcOrd="2" destOrd="0" presId="urn:microsoft.com/office/officeart/2016/7/layout/AccentHomeChevronProcess"/>
    <dgm:cxn modelId="{EAC89D58-EC8E-4A3C-891A-693B688B66A9}" type="presParOf" srcId="{3344BBD1-DDCD-437A-8C30-051555DBD11E}" destId="{674184D6-89C0-42ED-B15B-00B7C660DB16}" srcOrd="3" destOrd="0" presId="urn:microsoft.com/office/officeart/2016/7/layout/AccentHomeChevronProcess"/>
    <dgm:cxn modelId="{CBFEEEED-EE38-49D0-9186-8922CFA78075}" type="presParOf" srcId="{594BF422-752C-42F3-A230-3D0E6AE9A886}" destId="{71158814-A1F0-4C8C-8015-AD28E3026584}" srcOrd="1" destOrd="0" presId="urn:microsoft.com/office/officeart/2016/7/layout/AccentHomeChevronProcess"/>
    <dgm:cxn modelId="{73CAC14A-75D2-4237-AC73-A7F79ADF85BD}" type="presParOf" srcId="{594BF422-752C-42F3-A230-3D0E6AE9A886}" destId="{62F4E367-7E85-4C96-8840-7F0096F05937}" srcOrd="2" destOrd="0" presId="urn:microsoft.com/office/officeart/2016/7/layout/AccentHomeChevronProcess"/>
    <dgm:cxn modelId="{6FF61A06-ECEA-46DE-AD7F-DF5DE6BFDFB5}" type="presParOf" srcId="{62F4E367-7E85-4C96-8840-7F0096F05937}" destId="{44A340DA-5EE8-44A1-9229-BFB7EA4A540A}" srcOrd="0" destOrd="0" presId="urn:microsoft.com/office/officeart/2016/7/layout/AccentHomeChevronProcess"/>
    <dgm:cxn modelId="{903A9D4A-6EAE-428D-BDA9-08084274D4B4}" type="presParOf" srcId="{62F4E367-7E85-4C96-8840-7F0096F05937}" destId="{90CC1984-21CD-42EE-BF48-281AEFC2DF51}" srcOrd="1" destOrd="0" presId="urn:microsoft.com/office/officeart/2016/7/layout/AccentHomeChevronProcess"/>
    <dgm:cxn modelId="{5C65BA39-A2EE-4841-BB0F-34DB855193C5}" type="presParOf" srcId="{62F4E367-7E85-4C96-8840-7F0096F05937}" destId="{0D2642F6-BF4F-460F-86D4-AAE3FDEC4790}" srcOrd="2" destOrd="0" presId="urn:microsoft.com/office/officeart/2016/7/layout/AccentHomeChevronProcess"/>
    <dgm:cxn modelId="{709BDE1E-E783-46A4-BE04-34768F95BFE0}" type="presParOf" srcId="{62F4E367-7E85-4C96-8840-7F0096F05937}" destId="{37FB43E7-1174-4480-B74F-62B82195AFD2}" srcOrd="3" destOrd="0" presId="urn:microsoft.com/office/officeart/2016/7/layout/AccentHomeChevronProcess"/>
    <dgm:cxn modelId="{389FB5E1-0569-463E-9DED-B176167AEEB7}" type="presParOf" srcId="{594BF422-752C-42F3-A230-3D0E6AE9A886}" destId="{5606EA8C-7335-47E0-909E-105177BFE5B1}" srcOrd="3" destOrd="0" presId="urn:microsoft.com/office/officeart/2016/7/layout/AccentHomeChevronProcess"/>
    <dgm:cxn modelId="{673BB90D-CF4A-40A7-BAD0-B40BF1A5EBDC}" type="presParOf" srcId="{594BF422-752C-42F3-A230-3D0E6AE9A886}" destId="{47D0B8DE-D140-4CE8-AE9C-97D4EFA86D41}" srcOrd="4" destOrd="0" presId="urn:microsoft.com/office/officeart/2016/7/layout/AccentHomeChevronProcess"/>
    <dgm:cxn modelId="{81C15394-EC50-4E7D-B779-AC4DB7D74E0F}" type="presParOf" srcId="{47D0B8DE-D140-4CE8-AE9C-97D4EFA86D41}" destId="{B2BA6803-395A-4F45-8289-3385FD80CF65}" srcOrd="0" destOrd="0" presId="urn:microsoft.com/office/officeart/2016/7/layout/AccentHomeChevronProcess"/>
    <dgm:cxn modelId="{DBABCDC3-5D6A-4631-B57A-8014F4674A09}" type="presParOf" srcId="{47D0B8DE-D140-4CE8-AE9C-97D4EFA86D41}" destId="{CA231443-169D-4A6C-A542-309B1027E7DF}" srcOrd="1" destOrd="0" presId="urn:microsoft.com/office/officeart/2016/7/layout/AccentHomeChevronProcess"/>
    <dgm:cxn modelId="{2307A0C4-CAA0-47A2-B021-1B89915F83AA}" type="presParOf" srcId="{47D0B8DE-D140-4CE8-AE9C-97D4EFA86D41}" destId="{15BE42F5-3A6E-459A-B036-9CB6A6349CB3}" srcOrd="2" destOrd="0" presId="urn:microsoft.com/office/officeart/2016/7/layout/AccentHomeChevronProcess"/>
    <dgm:cxn modelId="{02F8B9FE-07E7-4CBD-ADF1-AEA0A8C530AE}" type="presParOf" srcId="{47D0B8DE-D140-4CE8-AE9C-97D4EFA86D41}" destId="{F7E43EEB-8834-4D80-B79F-97701B1A4C7E}" srcOrd="3" destOrd="0" presId="urn:microsoft.com/office/officeart/2016/7/layout/AccentHomeChevronProcess"/>
    <dgm:cxn modelId="{AEE15CAE-0CCB-42B5-B390-83FF280A9B9D}" type="presParOf" srcId="{594BF422-752C-42F3-A230-3D0E6AE9A886}" destId="{E510DCB6-8276-4B6B-8462-EAE5AC9BF50D}" srcOrd="5" destOrd="0" presId="urn:microsoft.com/office/officeart/2016/7/layout/AccentHomeChevronProcess"/>
    <dgm:cxn modelId="{D8554B98-FAA7-4800-BB76-916BA7A2B10E}" type="presParOf" srcId="{594BF422-752C-42F3-A230-3D0E6AE9A886}" destId="{86E313B1-36D3-44D7-907E-22A08CB8E9CC}" srcOrd="6" destOrd="0" presId="urn:microsoft.com/office/officeart/2016/7/layout/AccentHomeChevronProcess"/>
    <dgm:cxn modelId="{19D10FBF-8E65-4EB5-9B54-54A271982B0D}" type="presParOf" srcId="{86E313B1-36D3-44D7-907E-22A08CB8E9CC}" destId="{473F2067-7126-4D56-A328-5A8CFD3D8D52}" srcOrd="0" destOrd="0" presId="urn:microsoft.com/office/officeart/2016/7/layout/AccentHomeChevronProcess"/>
    <dgm:cxn modelId="{11A73768-8587-4E2B-BDDA-6254211FDF2D}" type="presParOf" srcId="{86E313B1-36D3-44D7-907E-22A08CB8E9CC}" destId="{7A0B5EFC-88FB-4ED5-994F-D5F6584C2293}" srcOrd="1" destOrd="0" presId="urn:microsoft.com/office/officeart/2016/7/layout/AccentHomeChevronProcess"/>
    <dgm:cxn modelId="{522D3FED-6E8C-40DF-8BA8-A80510ACC48F}" type="presParOf" srcId="{86E313B1-36D3-44D7-907E-22A08CB8E9CC}" destId="{FD7B29F2-0D66-4B4B-BC8A-82DA23575305}" srcOrd="2" destOrd="0" presId="urn:microsoft.com/office/officeart/2016/7/layout/AccentHomeChevronProcess"/>
    <dgm:cxn modelId="{8075A955-4651-4DD2-B114-EB147BF378DF}" type="presParOf" srcId="{86E313B1-36D3-44D7-907E-22A08CB8E9CC}" destId="{BABAA172-7B81-4C6B-BCF2-4572322515C5}" srcOrd="3" destOrd="0" presId="urn:microsoft.com/office/officeart/2016/7/layout/AccentHomeChevronProcess"/>
    <dgm:cxn modelId="{76487C60-81CC-4808-A6F6-74C757E56AA2}" type="presParOf" srcId="{594BF422-752C-42F3-A230-3D0E6AE9A886}" destId="{F5592489-4EC4-4CD3-8C9F-861313656D99}" srcOrd="7" destOrd="0" presId="urn:microsoft.com/office/officeart/2016/7/layout/AccentHomeChevronProcess"/>
    <dgm:cxn modelId="{DF11AE77-7C6F-4023-B9CA-C466C92E9683}" type="presParOf" srcId="{594BF422-752C-42F3-A230-3D0E6AE9A886}" destId="{62262EA1-D674-4DE8-B444-FEC3F6748520}" srcOrd="8" destOrd="0" presId="urn:microsoft.com/office/officeart/2016/7/layout/AccentHomeChevronProcess"/>
    <dgm:cxn modelId="{18CDA0B2-B372-4A35-AE00-5304AC3837D3}" type="presParOf" srcId="{62262EA1-D674-4DE8-B444-FEC3F6748520}" destId="{7BF6E820-C6E3-4E2C-BB23-ADF9AD641C6B}" srcOrd="0" destOrd="0" presId="urn:microsoft.com/office/officeart/2016/7/layout/AccentHomeChevronProcess"/>
    <dgm:cxn modelId="{0DF47D5B-8611-4D8E-928B-AA2D5766C18B}" type="presParOf" srcId="{62262EA1-D674-4DE8-B444-FEC3F6748520}" destId="{B8046455-4EBB-40A8-838B-B584850A8B8E}" srcOrd="1" destOrd="0" presId="urn:microsoft.com/office/officeart/2016/7/layout/AccentHomeChevronProcess"/>
    <dgm:cxn modelId="{7C4A88D9-8926-4433-834A-47C1FDDF722F}" type="presParOf" srcId="{62262EA1-D674-4DE8-B444-FEC3F6748520}" destId="{1D84544C-5924-422B-9546-A86AE4927E4C}" srcOrd="2" destOrd="0" presId="urn:microsoft.com/office/officeart/2016/7/layout/AccentHomeChevronProcess"/>
    <dgm:cxn modelId="{43D30544-AB0A-43E8-A43D-B1F41277B0F8}" type="presParOf" srcId="{62262EA1-D674-4DE8-B444-FEC3F6748520}" destId="{ED05E404-1B63-4FC9-A7B8-277860DEBCD0}" srcOrd="3" destOrd="0" presId="urn:microsoft.com/office/officeart/2016/7/layout/AccentHomeChevronProcess"/>
    <dgm:cxn modelId="{6BC4A82E-C8CE-405D-BE38-CA09533ECB3A}" type="presParOf" srcId="{594BF422-752C-42F3-A230-3D0E6AE9A886}" destId="{AB144E95-E2AA-430B-870C-A44D04CCB5A8}" srcOrd="9" destOrd="0" presId="urn:microsoft.com/office/officeart/2016/7/layout/AccentHomeChevronProcess"/>
    <dgm:cxn modelId="{B07B5F95-29F3-4EBA-881F-2F9C82CD9290}" type="presParOf" srcId="{594BF422-752C-42F3-A230-3D0E6AE9A886}" destId="{D0A9E9B9-B6D2-49AA-91D6-7CE223E637D0}" srcOrd="10" destOrd="0" presId="urn:microsoft.com/office/officeart/2016/7/layout/AccentHomeChevronProcess"/>
    <dgm:cxn modelId="{6DCE379C-942E-4A9E-8128-B2C269A9781F}" type="presParOf" srcId="{D0A9E9B9-B6D2-49AA-91D6-7CE223E637D0}" destId="{0EE416CF-D8AE-41BD-BF35-9148040E1274}" srcOrd="0" destOrd="0" presId="urn:microsoft.com/office/officeart/2016/7/layout/AccentHomeChevronProcess"/>
    <dgm:cxn modelId="{FE2C896A-6834-4EDF-8664-05B479C8F0ED}" type="presParOf" srcId="{D0A9E9B9-B6D2-49AA-91D6-7CE223E637D0}" destId="{559A9A18-D6AE-4459-8C7F-A17CAB50744A}" srcOrd="1" destOrd="0" presId="urn:microsoft.com/office/officeart/2016/7/layout/AccentHomeChevronProcess"/>
    <dgm:cxn modelId="{10CD1AE1-F5D1-4C7E-9DFC-2BC8AB439A36}" type="presParOf" srcId="{D0A9E9B9-B6D2-49AA-91D6-7CE223E637D0}" destId="{7F54B493-FCA8-4A1F-A2B1-FCB26CA9C396}" srcOrd="2" destOrd="0" presId="urn:microsoft.com/office/officeart/2016/7/layout/AccentHomeChevronProcess"/>
    <dgm:cxn modelId="{3BA0BF32-4C4F-4617-8C77-FB7B13572D62}" type="presParOf" srcId="{D0A9E9B9-B6D2-49AA-91D6-7CE223E637D0}" destId="{D73F5E39-8993-4D6C-9D92-8E8F41E329B8}" srcOrd="3" destOrd="0" presId="urn:microsoft.com/office/officeart/2016/7/layout/AccentHomeChevro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C0B14E-AEA6-48D3-A387-ED4A3A3BF840}" type="doc">
      <dgm:prSet loTypeId="urn:microsoft.com/office/officeart/2005/8/layout/hProcess4" loCatId="process" qsTypeId="urn:microsoft.com/office/officeart/2005/8/quickstyle/simple1" qsCatId="simple" csTypeId="urn:microsoft.com/office/officeart/2018/5/colors/Iconchunking_coloredoutline_colorful1" csCatId="colorful" phldr="1"/>
      <dgm:spPr/>
      <dgm:t>
        <a:bodyPr rtlCol="0"/>
        <a:lstStyle/>
        <a:p>
          <a:pPr rtl="0"/>
          <a:endParaRPr lang="en-US"/>
        </a:p>
      </dgm:t>
    </dgm:pt>
    <dgm:pt modelId="{AACEAFD5-63CF-4AFC-B46F-BE086C5D447C}">
      <dgm:prSet phldrT="[Text]" custT="1"/>
      <dgm:spPr>
        <a:solidFill>
          <a:schemeClr val="accent1"/>
        </a:solidFill>
        <a:ln>
          <a:solidFill>
            <a:schemeClr val="accent1"/>
          </a:solidFill>
        </a:ln>
      </dgm:spPr>
      <dgm:t>
        <a:bodyPr rtlCol="0"/>
        <a:lstStyle/>
        <a:p>
          <a:pPr rtl="0"/>
          <a:r>
            <a:rPr lang="fr-FR" sz="4000" b="1" noProof="0" dirty="0">
              <a:effectLst>
                <a:outerShdw blurRad="50800" dist="38100" dir="2700000" algn="tl" rotWithShape="0">
                  <a:schemeClr val="tx1">
                    <a:alpha val="50000"/>
                  </a:schemeClr>
                </a:outerShdw>
              </a:effectLst>
              <a:latin typeface="+mj-lt"/>
            </a:rPr>
            <a:t>114</a:t>
          </a:r>
          <a:endParaRPr lang="fr-FR" sz="1300" b="1" noProof="0" dirty="0">
            <a:effectLst>
              <a:outerShdw blurRad="50800" dist="38100" dir="2700000" algn="tl" rotWithShape="0">
                <a:schemeClr val="tx1">
                  <a:alpha val="50000"/>
                </a:schemeClr>
              </a:outerShdw>
            </a:effectLst>
            <a:latin typeface="+mj-lt"/>
          </a:endParaRPr>
        </a:p>
      </dgm:t>
    </dgm:pt>
    <dgm:pt modelId="{7A0BD8EC-BB4A-4912-A54E-6F39B681264E}" type="parTrans" cxnId="{AE101ABC-7EA3-4444-A576-8AB15A371C84}">
      <dgm:prSet/>
      <dgm:spPr/>
      <dgm:t>
        <a:bodyPr rtlCol="0"/>
        <a:lstStyle/>
        <a:p>
          <a:pPr rtl="0"/>
          <a:endParaRPr lang="fr-FR" noProof="0" dirty="0"/>
        </a:p>
      </dgm:t>
    </dgm:pt>
    <dgm:pt modelId="{7A8D4B4D-06E9-4958-810D-A6226B6AC588}" type="sibTrans" cxnId="{AE101ABC-7EA3-4444-A576-8AB15A371C84}">
      <dgm:prSet/>
      <dgm:spPr/>
      <dgm:t>
        <a:bodyPr rtlCol="0"/>
        <a:lstStyle/>
        <a:p>
          <a:pPr rtl="0"/>
          <a:endParaRPr lang="fr-FR" noProof="0" dirty="0"/>
        </a:p>
      </dgm:t>
    </dgm:pt>
    <dgm:pt modelId="{9E838AE2-4659-4603-ABC8-58DF4222C0D4}">
      <dgm:prSet custT="1"/>
      <dgm:spPr>
        <a:solidFill>
          <a:schemeClr val="accent5"/>
        </a:solidFill>
        <a:ln>
          <a:solidFill>
            <a:schemeClr val="accent5"/>
          </a:solidFill>
        </a:ln>
      </dgm:spPr>
      <dgm:t>
        <a:bodyPr rtlCol="0"/>
        <a:lstStyle/>
        <a:p>
          <a:pPr rtl="0"/>
          <a:r>
            <a:rPr lang="ar-SA" sz="4000" b="1" noProof="0" dirty="0">
              <a:effectLst>
                <a:outerShdw blurRad="50800" dist="38100" dir="2700000" algn="tl" rotWithShape="0">
                  <a:schemeClr val="tx1">
                    <a:alpha val="50000"/>
                  </a:schemeClr>
                </a:outerShdw>
              </a:effectLst>
              <a:latin typeface="+mj-lt"/>
            </a:rPr>
            <a:t>780</a:t>
          </a:r>
          <a:endParaRPr lang="fr-FR" sz="4000" b="1" noProof="0" dirty="0">
            <a:effectLst>
              <a:outerShdw blurRad="50800" dist="38100" dir="2700000" algn="tl" rotWithShape="0">
                <a:schemeClr val="tx1">
                  <a:alpha val="50000"/>
                </a:schemeClr>
              </a:outerShdw>
            </a:effectLst>
            <a:latin typeface="+mj-lt"/>
          </a:endParaRPr>
        </a:p>
      </dgm:t>
    </dgm:pt>
    <dgm:pt modelId="{5FC53805-9431-4BC8-ADB9-DABF59DE31C7}" type="parTrans" cxnId="{CF54291C-AAFD-4FA4-9A16-20CE892BA907}">
      <dgm:prSet/>
      <dgm:spPr/>
      <dgm:t>
        <a:bodyPr rtlCol="0"/>
        <a:lstStyle/>
        <a:p>
          <a:pPr rtl="0"/>
          <a:endParaRPr lang="fr-FR" noProof="0" dirty="0"/>
        </a:p>
      </dgm:t>
    </dgm:pt>
    <dgm:pt modelId="{61F1BCD3-232D-4C03-B56C-182BCB6108CD}" type="sibTrans" cxnId="{CF54291C-AAFD-4FA4-9A16-20CE892BA907}">
      <dgm:prSet/>
      <dgm:spPr/>
      <dgm:t>
        <a:bodyPr rtlCol="0"/>
        <a:lstStyle/>
        <a:p>
          <a:pPr rtl="0"/>
          <a:endParaRPr lang="fr-FR" noProof="0" dirty="0"/>
        </a:p>
      </dgm:t>
    </dgm:pt>
    <dgm:pt modelId="{BB68F980-81C5-4982-AEDE-404746050A22}" type="pres">
      <dgm:prSet presAssocID="{55C0B14E-AEA6-48D3-A387-ED4A3A3BF840}" presName="Name0" presStyleCnt="0">
        <dgm:presLayoutVars>
          <dgm:dir/>
          <dgm:animLvl val="lvl"/>
          <dgm:resizeHandles val="exact"/>
        </dgm:presLayoutVars>
      </dgm:prSet>
      <dgm:spPr/>
      <dgm:t>
        <a:bodyPr/>
        <a:lstStyle/>
        <a:p>
          <a:endParaRPr lang="en-US"/>
        </a:p>
      </dgm:t>
    </dgm:pt>
    <dgm:pt modelId="{67E779BB-C45A-4A2F-B550-17BB072696D2}" type="pres">
      <dgm:prSet presAssocID="{55C0B14E-AEA6-48D3-A387-ED4A3A3BF840}" presName="tSp" presStyleCnt="0"/>
      <dgm:spPr/>
    </dgm:pt>
    <dgm:pt modelId="{E06BE1FA-28F6-4A34-8341-B7BFEFB35164}" type="pres">
      <dgm:prSet presAssocID="{55C0B14E-AEA6-48D3-A387-ED4A3A3BF840}" presName="bSp" presStyleCnt="0"/>
      <dgm:spPr/>
    </dgm:pt>
    <dgm:pt modelId="{094D951D-E94F-4124-8EF0-F0EE845D0F54}" type="pres">
      <dgm:prSet presAssocID="{55C0B14E-AEA6-48D3-A387-ED4A3A3BF840}" presName="process" presStyleCnt="0"/>
      <dgm:spPr/>
    </dgm:pt>
    <dgm:pt modelId="{D3BA3DC6-F737-4C80-B7BE-07F87C2E9DE9}" type="pres">
      <dgm:prSet presAssocID="{AACEAFD5-63CF-4AFC-B46F-BE086C5D447C}" presName="composite1" presStyleCnt="0"/>
      <dgm:spPr/>
    </dgm:pt>
    <dgm:pt modelId="{13D10515-2306-41FD-BEF4-826F1E16BDF7}" type="pres">
      <dgm:prSet presAssocID="{AACEAFD5-63CF-4AFC-B46F-BE086C5D447C}" presName="dummyNode1" presStyleLbl="node1" presStyleIdx="0" presStyleCnt="2"/>
      <dgm:spPr/>
    </dgm:pt>
    <dgm:pt modelId="{E26156AB-1A98-4D69-8E73-490D6B0EDE35}" type="pres">
      <dgm:prSet presAssocID="{AACEAFD5-63CF-4AFC-B46F-BE086C5D447C}" presName="childNode1" presStyleLbl="bgAcc1" presStyleIdx="0" presStyleCnt="2">
        <dgm:presLayoutVars>
          <dgm:bulletEnabled val="1"/>
        </dgm:presLayoutVars>
      </dgm:prSet>
      <dgm:spPr>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0313074E-1CDA-4832-8A8B-ACBA251E6F89}" type="pres">
      <dgm:prSet presAssocID="{AACEAFD5-63CF-4AFC-B46F-BE086C5D447C}" presName="childNode1tx" presStyleLbl="bgAcc1" presStyleIdx="0" presStyleCnt="2">
        <dgm:presLayoutVars>
          <dgm:bulletEnabled val="1"/>
        </dgm:presLayoutVars>
      </dgm:prSet>
      <dgm:spPr/>
    </dgm:pt>
    <dgm:pt modelId="{B1379563-5CE4-4986-AC5D-F2BBD2874C9B}" type="pres">
      <dgm:prSet presAssocID="{AACEAFD5-63CF-4AFC-B46F-BE086C5D447C}" presName="parentNode1" presStyleLbl="node1" presStyleIdx="0" presStyleCnt="2">
        <dgm:presLayoutVars>
          <dgm:chMax val="1"/>
          <dgm:bulletEnabled val="1"/>
        </dgm:presLayoutVars>
      </dgm:prSet>
      <dgm:spPr/>
      <dgm:t>
        <a:bodyPr/>
        <a:lstStyle/>
        <a:p>
          <a:endParaRPr lang="en-US"/>
        </a:p>
      </dgm:t>
    </dgm:pt>
    <dgm:pt modelId="{28E8E2CA-4E89-4171-ABD2-6D81D05B09EB}" type="pres">
      <dgm:prSet presAssocID="{AACEAFD5-63CF-4AFC-B46F-BE086C5D447C}" presName="connSite1" presStyleCnt="0"/>
      <dgm:spPr/>
    </dgm:pt>
    <dgm:pt modelId="{FDC6D950-D40E-4E17-8BEA-A65DD3F3E807}" type="pres">
      <dgm:prSet presAssocID="{7A8D4B4D-06E9-4958-810D-A6226B6AC588}" presName="Name9" presStyleLbl="sibTrans2D1" presStyleIdx="0" presStyleCnt="1"/>
      <dgm:spPr/>
      <dgm:t>
        <a:bodyPr/>
        <a:lstStyle/>
        <a:p>
          <a:endParaRPr lang="en-US"/>
        </a:p>
      </dgm:t>
    </dgm:pt>
    <dgm:pt modelId="{1138CD6A-E997-4189-B83F-96F37CC31E4E}" type="pres">
      <dgm:prSet presAssocID="{9E838AE2-4659-4603-ABC8-58DF4222C0D4}" presName="composite2" presStyleCnt="0"/>
      <dgm:spPr/>
    </dgm:pt>
    <dgm:pt modelId="{1FD81DD3-FDDA-49A3-9621-5D6CB0142098}" type="pres">
      <dgm:prSet presAssocID="{9E838AE2-4659-4603-ABC8-58DF4222C0D4}" presName="dummyNode2" presStyleLbl="node1" presStyleIdx="0" presStyleCnt="2"/>
      <dgm:spPr/>
    </dgm:pt>
    <dgm:pt modelId="{D0F0066F-2832-4977-8042-61D081DFEF22}" type="pres">
      <dgm:prSet presAssocID="{9E838AE2-4659-4603-ABC8-58DF4222C0D4}" presName="childNode2" presStyleLbl="bgAcc1" presStyleIdx="1" presStyleCnt="2">
        <dgm:presLayoutVars>
          <dgm:bulletEnabled val="1"/>
        </dgm:presLayoutVars>
      </dgm:prSet>
      <dgm:spPr/>
    </dgm:pt>
    <dgm:pt modelId="{739E2934-2B7E-46B7-9012-9317E338E1B3}" type="pres">
      <dgm:prSet presAssocID="{9E838AE2-4659-4603-ABC8-58DF4222C0D4}" presName="childNode2tx" presStyleLbl="bgAcc1" presStyleIdx="1" presStyleCnt="2">
        <dgm:presLayoutVars>
          <dgm:bulletEnabled val="1"/>
        </dgm:presLayoutVars>
      </dgm:prSet>
      <dgm:spPr/>
    </dgm:pt>
    <dgm:pt modelId="{6067313B-132A-4D17-BE31-E1CB6840DC77}" type="pres">
      <dgm:prSet presAssocID="{9E838AE2-4659-4603-ABC8-58DF4222C0D4}" presName="parentNode2" presStyleLbl="node1" presStyleIdx="1" presStyleCnt="2">
        <dgm:presLayoutVars>
          <dgm:chMax val="0"/>
          <dgm:bulletEnabled val="1"/>
        </dgm:presLayoutVars>
      </dgm:prSet>
      <dgm:spPr/>
      <dgm:t>
        <a:bodyPr/>
        <a:lstStyle/>
        <a:p>
          <a:endParaRPr lang="en-US"/>
        </a:p>
      </dgm:t>
    </dgm:pt>
    <dgm:pt modelId="{4C304323-5E23-4AFF-A91B-9C6CAF9AE6AD}" type="pres">
      <dgm:prSet presAssocID="{9E838AE2-4659-4603-ABC8-58DF4222C0D4}" presName="connSite2" presStyleCnt="0"/>
      <dgm:spPr/>
    </dgm:pt>
  </dgm:ptLst>
  <dgm:cxnLst>
    <dgm:cxn modelId="{CF54291C-AAFD-4FA4-9A16-20CE892BA907}" srcId="{55C0B14E-AEA6-48D3-A387-ED4A3A3BF840}" destId="{9E838AE2-4659-4603-ABC8-58DF4222C0D4}" srcOrd="1" destOrd="0" parTransId="{5FC53805-9431-4BC8-ADB9-DABF59DE31C7}" sibTransId="{61F1BCD3-232D-4C03-B56C-182BCB6108CD}"/>
    <dgm:cxn modelId="{4769011C-9B87-48BF-9A2F-D4EEA5AE7FE4}" type="presOf" srcId="{AACEAFD5-63CF-4AFC-B46F-BE086C5D447C}" destId="{B1379563-5CE4-4986-AC5D-F2BBD2874C9B}" srcOrd="0" destOrd="0" presId="urn:microsoft.com/office/officeart/2005/8/layout/hProcess4"/>
    <dgm:cxn modelId="{AE101ABC-7EA3-4444-A576-8AB15A371C84}" srcId="{55C0B14E-AEA6-48D3-A387-ED4A3A3BF840}" destId="{AACEAFD5-63CF-4AFC-B46F-BE086C5D447C}" srcOrd="0" destOrd="0" parTransId="{7A0BD8EC-BB4A-4912-A54E-6F39B681264E}" sibTransId="{7A8D4B4D-06E9-4958-810D-A6226B6AC588}"/>
    <dgm:cxn modelId="{BCF39584-5E26-468B-B0A8-154A97EABDC8}" type="presOf" srcId="{7A8D4B4D-06E9-4958-810D-A6226B6AC588}" destId="{FDC6D950-D40E-4E17-8BEA-A65DD3F3E807}" srcOrd="0" destOrd="0" presId="urn:microsoft.com/office/officeart/2005/8/layout/hProcess4"/>
    <dgm:cxn modelId="{8CFAAA6D-EE93-4512-B526-120DDB82204A}" type="presOf" srcId="{55C0B14E-AEA6-48D3-A387-ED4A3A3BF840}" destId="{BB68F980-81C5-4982-AEDE-404746050A22}" srcOrd="0" destOrd="0" presId="urn:microsoft.com/office/officeart/2005/8/layout/hProcess4"/>
    <dgm:cxn modelId="{C3822CB1-01B0-4D66-9F9C-335681D4793A}" type="presOf" srcId="{9E838AE2-4659-4603-ABC8-58DF4222C0D4}" destId="{6067313B-132A-4D17-BE31-E1CB6840DC77}" srcOrd="0" destOrd="0" presId="urn:microsoft.com/office/officeart/2005/8/layout/hProcess4"/>
    <dgm:cxn modelId="{CC145D31-42A1-4C06-81A3-A06534ACB110}" type="presParOf" srcId="{BB68F980-81C5-4982-AEDE-404746050A22}" destId="{67E779BB-C45A-4A2F-B550-17BB072696D2}" srcOrd="0" destOrd="0" presId="urn:microsoft.com/office/officeart/2005/8/layout/hProcess4"/>
    <dgm:cxn modelId="{6CA372B6-CB52-4BED-8A17-3668ED58A152}" type="presParOf" srcId="{BB68F980-81C5-4982-AEDE-404746050A22}" destId="{E06BE1FA-28F6-4A34-8341-B7BFEFB35164}" srcOrd="1" destOrd="0" presId="urn:microsoft.com/office/officeart/2005/8/layout/hProcess4"/>
    <dgm:cxn modelId="{A374369C-EA4E-46BF-BFB0-C553220A5272}" type="presParOf" srcId="{BB68F980-81C5-4982-AEDE-404746050A22}" destId="{094D951D-E94F-4124-8EF0-F0EE845D0F54}" srcOrd="2" destOrd="0" presId="urn:microsoft.com/office/officeart/2005/8/layout/hProcess4"/>
    <dgm:cxn modelId="{08942F6D-9CD1-4E63-818F-CE1CA7D20B34}" type="presParOf" srcId="{094D951D-E94F-4124-8EF0-F0EE845D0F54}" destId="{D3BA3DC6-F737-4C80-B7BE-07F87C2E9DE9}" srcOrd="0" destOrd="0" presId="urn:microsoft.com/office/officeart/2005/8/layout/hProcess4"/>
    <dgm:cxn modelId="{85323220-D094-4639-B52F-48319B130D6D}" type="presParOf" srcId="{D3BA3DC6-F737-4C80-B7BE-07F87C2E9DE9}" destId="{13D10515-2306-41FD-BEF4-826F1E16BDF7}" srcOrd="0" destOrd="0" presId="urn:microsoft.com/office/officeart/2005/8/layout/hProcess4"/>
    <dgm:cxn modelId="{52576246-EB1A-4F49-8D1C-C8C2A877009B}" type="presParOf" srcId="{D3BA3DC6-F737-4C80-B7BE-07F87C2E9DE9}" destId="{E26156AB-1A98-4D69-8E73-490D6B0EDE35}" srcOrd="1" destOrd="0" presId="urn:microsoft.com/office/officeart/2005/8/layout/hProcess4"/>
    <dgm:cxn modelId="{FFA8CC52-3122-48E9-A63F-3C616FEA0381}" type="presParOf" srcId="{D3BA3DC6-F737-4C80-B7BE-07F87C2E9DE9}" destId="{0313074E-1CDA-4832-8A8B-ACBA251E6F89}" srcOrd="2" destOrd="0" presId="urn:microsoft.com/office/officeart/2005/8/layout/hProcess4"/>
    <dgm:cxn modelId="{F29F8DFD-9BBF-4343-AB35-C5CDB5E15CA3}" type="presParOf" srcId="{D3BA3DC6-F737-4C80-B7BE-07F87C2E9DE9}" destId="{B1379563-5CE4-4986-AC5D-F2BBD2874C9B}" srcOrd="3" destOrd="0" presId="urn:microsoft.com/office/officeart/2005/8/layout/hProcess4"/>
    <dgm:cxn modelId="{31820F9C-C15E-465A-8EE2-74F2E6257BB6}" type="presParOf" srcId="{D3BA3DC6-F737-4C80-B7BE-07F87C2E9DE9}" destId="{28E8E2CA-4E89-4171-ABD2-6D81D05B09EB}" srcOrd="4" destOrd="0" presId="urn:microsoft.com/office/officeart/2005/8/layout/hProcess4"/>
    <dgm:cxn modelId="{7A3D2AAD-11CA-42D5-977E-637A83FD0E50}" type="presParOf" srcId="{094D951D-E94F-4124-8EF0-F0EE845D0F54}" destId="{FDC6D950-D40E-4E17-8BEA-A65DD3F3E807}" srcOrd="1" destOrd="0" presId="urn:microsoft.com/office/officeart/2005/8/layout/hProcess4"/>
    <dgm:cxn modelId="{710DADCA-1CFD-4E15-998F-6AF0FE2A3787}" type="presParOf" srcId="{094D951D-E94F-4124-8EF0-F0EE845D0F54}" destId="{1138CD6A-E997-4189-B83F-96F37CC31E4E}" srcOrd="2" destOrd="0" presId="urn:microsoft.com/office/officeart/2005/8/layout/hProcess4"/>
    <dgm:cxn modelId="{410CEB85-911E-49B8-9973-8E2B6E4FD72E}" type="presParOf" srcId="{1138CD6A-E997-4189-B83F-96F37CC31E4E}" destId="{1FD81DD3-FDDA-49A3-9621-5D6CB0142098}" srcOrd="0" destOrd="0" presId="urn:microsoft.com/office/officeart/2005/8/layout/hProcess4"/>
    <dgm:cxn modelId="{BEAA7B95-5DC2-49E0-81B3-01AAA5FAC4B5}" type="presParOf" srcId="{1138CD6A-E997-4189-B83F-96F37CC31E4E}" destId="{D0F0066F-2832-4977-8042-61D081DFEF22}" srcOrd="1" destOrd="0" presId="urn:microsoft.com/office/officeart/2005/8/layout/hProcess4"/>
    <dgm:cxn modelId="{703BAFDE-0D9E-4EEE-AB52-198E346C69DC}" type="presParOf" srcId="{1138CD6A-E997-4189-B83F-96F37CC31E4E}" destId="{739E2934-2B7E-46B7-9012-9317E338E1B3}" srcOrd="2" destOrd="0" presId="urn:microsoft.com/office/officeart/2005/8/layout/hProcess4"/>
    <dgm:cxn modelId="{562E3097-86F0-42B7-A34F-41F34E1DBEBF}" type="presParOf" srcId="{1138CD6A-E997-4189-B83F-96F37CC31E4E}" destId="{6067313B-132A-4D17-BE31-E1CB6840DC77}" srcOrd="3" destOrd="0" presId="urn:microsoft.com/office/officeart/2005/8/layout/hProcess4"/>
    <dgm:cxn modelId="{F30EB904-14B5-47EE-9DCC-2F7E1C0CBD12}" type="presParOf" srcId="{1138CD6A-E997-4189-B83F-96F37CC31E4E}" destId="{4C304323-5E23-4AFF-A91B-9C6CAF9AE6AD}"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C0B14E-AEA6-48D3-A387-ED4A3A3BF840}" type="doc">
      <dgm:prSet loTypeId="urn:microsoft.com/office/officeart/2005/8/layout/StepDownProcess" loCatId="process" qsTypeId="urn:microsoft.com/office/officeart/2005/8/quickstyle/simple1" qsCatId="simple" csTypeId="urn:microsoft.com/office/officeart/2005/8/colors/colorful3" csCatId="colorful" phldr="1"/>
      <dgm:spPr/>
      <dgm:t>
        <a:bodyPr rtlCol="0"/>
        <a:lstStyle/>
        <a:p>
          <a:pPr rtl="0"/>
          <a:endParaRPr lang="en-US"/>
        </a:p>
      </dgm:t>
    </dgm:pt>
    <dgm:pt modelId="{AACEAFD5-63CF-4AFC-B46F-BE086C5D447C}">
      <dgm:prSet phldrT="[Text]"/>
      <dgm:spPr/>
      <dgm:t>
        <a:bodyPr rtlCol="0"/>
        <a:lstStyle/>
        <a:p>
          <a:pPr rtl="0"/>
          <a:r>
            <a:rPr lang="ar-SA" b="1" noProof="0" dirty="0">
              <a:effectLst>
                <a:outerShdw blurRad="50800" dist="38100" dir="2700000" algn="tl" rotWithShape="0">
                  <a:schemeClr val="tx1">
                    <a:alpha val="50000"/>
                  </a:schemeClr>
                </a:outerShdw>
              </a:effectLst>
              <a:latin typeface="+mj-lt"/>
            </a:rPr>
            <a:t>المسجلين</a:t>
          </a:r>
        </a:p>
        <a:p>
          <a:pPr rtl="0"/>
          <a:r>
            <a:rPr lang="ar-SA" b="1" noProof="0" dirty="0">
              <a:effectLst>
                <a:outerShdw blurRad="50800" dist="38100" dir="2700000" algn="tl" rotWithShape="0">
                  <a:schemeClr val="tx1">
                    <a:alpha val="50000"/>
                  </a:schemeClr>
                </a:outerShdw>
              </a:effectLst>
              <a:latin typeface="+mj-lt"/>
            </a:rPr>
            <a:t>464</a:t>
          </a:r>
          <a:endParaRPr lang="fr-FR" b="1" noProof="0" dirty="0">
            <a:effectLst>
              <a:outerShdw blurRad="50800" dist="38100" dir="2700000" algn="tl" rotWithShape="0">
                <a:schemeClr val="tx1">
                  <a:alpha val="50000"/>
                </a:schemeClr>
              </a:outerShdw>
            </a:effectLst>
            <a:latin typeface="+mj-lt"/>
          </a:endParaRPr>
        </a:p>
      </dgm:t>
    </dgm:pt>
    <dgm:pt modelId="{7A0BD8EC-BB4A-4912-A54E-6F39B681264E}" type="parTrans" cxnId="{AE101ABC-7EA3-4444-A576-8AB15A371C84}">
      <dgm:prSet/>
      <dgm:spPr/>
      <dgm:t>
        <a:bodyPr rtlCol="0"/>
        <a:lstStyle/>
        <a:p>
          <a:pPr rtl="0"/>
          <a:endParaRPr lang="fr-FR" noProof="0" dirty="0"/>
        </a:p>
      </dgm:t>
    </dgm:pt>
    <dgm:pt modelId="{7A8D4B4D-06E9-4958-810D-A6226B6AC588}" type="sibTrans" cxnId="{AE101ABC-7EA3-4444-A576-8AB15A371C84}">
      <dgm:prSet/>
      <dgm:spPr/>
      <dgm:t>
        <a:bodyPr rtlCol="0"/>
        <a:lstStyle/>
        <a:p>
          <a:pPr rtl="0"/>
          <a:endParaRPr lang="fr-FR" noProof="0" dirty="0"/>
        </a:p>
      </dgm:t>
    </dgm:pt>
    <dgm:pt modelId="{349299C9-846E-4827-813A-349CCCE20782}">
      <dgm:prSet phldrT="[Text]" custT="1"/>
      <dgm:spPr/>
      <dgm:t>
        <a:bodyPr lIns="108000" tIns="648000" rIns="288000" rtlCol="0" anchor="t" anchorCtr="0"/>
        <a:lstStyle/>
        <a:p>
          <a:pPr algn="ctr" rtl="0">
            <a:lnSpc>
              <a:spcPts val="1500"/>
            </a:lnSpc>
            <a:spcAft>
              <a:spcPts val="0"/>
            </a:spcAft>
          </a:pPr>
          <a:r>
            <a:rPr lang="ar-SA" sz="7200" b="1" noProof="0"/>
            <a:t>0</a:t>
          </a:r>
          <a:endParaRPr lang="fr-FR" sz="7200" b="1" noProof="0" dirty="0"/>
        </a:p>
      </dgm:t>
    </dgm:pt>
    <dgm:pt modelId="{AEA27547-B9ED-4994-BD27-04EC297EF367}" type="parTrans" cxnId="{0EFA3039-6828-403C-9445-4359BA6645E6}">
      <dgm:prSet/>
      <dgm:spPr/>
      <dgm:t>
        <a:bodyPr rtlCol="0"/>
        <a:lstStyle/>
        <a:p>
          <a:pPr rtl="0"/>
          <a:endParaRPr lang="fr-FR" noProof="0" dirty="0"/>
        </a:p>
      </dgm:t>
    </dgm:pt>
    <dgm:pt modelId="{9D819F52-ACA0-4B08-8256-DF6BD8FA3A0B}" type="sibTrans" cxnId="{0EFA3039-6828-403C-9445-4359BA6645E6}">
      <dgm:prSet/>
      <dgm:spPr/>
      <dgm:t>
        <a:bodyPr rtlCol="0"/>
        <a:lstStyle/>
        <a:p>
          <a:pPr rtl="0"/>
          <a:endParaRPr lang="fr-FR" noProof="0" dirty="0"/>
        </a:p>
      </dgm:t>
    </dgm:pt>
    <dgm:pt modelId="{5D70EFF5-8B31-4A1F-AE44-51E4CF0013EB}">
      <dgm:prSet phldrT="[Text]" custT="1"/>
      <dgm:spPr/>
      <dgm:t>
        <a:bodyPr lIns="108000" tIns="648000" rIns="288000" rtlCol="0" anchor="t" anchorCtr="0"/>
        <a:lstStyle/>
        <a:p>
          <a:pPr algn="ctr" rtl="0">
            <a:lnSpc>
              <a:spcPts val="1500"/>
            </a:lnSpc>
            <a:spcAft>
              <a:spcPts val="0"/>
            </a:spcAft>
          </a:pPr>
          <a:r>
            <a:rPr lang="ar-SA" sz="7200" b="1" noProof="0"/>
            <a:t>0</a:t>
          </a:r>
          <a:endParaRPr lang="fr-FR" sz="7200" b="1" noProof="0" dirty="0"/>
        </a:p>
      </dgm:t>
    </dgm:pt>
    <dgm:pt modelId="{96C720A0-FEEF-48D1-8DF6-ABA03C304822}" type="parTrans" cxnId="{E97FF64F-8020-497E-AE7D-2395DDA4560D}">
      <dgm:prSet/>
      <dgm:spPr/>
      <dgm:t>
        <a:bodyPr rtlCol="0"/>
        <a:lstStyle/>
        <a:p>
          <a:pPr rtl="0"/>
          <a:endParaRPr lang="fr-FR" noProof="0" dirty="0"/>
        </a:p>
      </dgm:t>
    </dgm:pt>
    <dgm:pt modelId="{B6A59CDE-18AD-4553-B6C5-FF001A8E8510}" type="sibTrans" cxnId="{E97FF64F-8020-497E-AE7D-2395DDA4560D}">
      <dgm:prSet/>
      <dgm:spPr/>
      <dgm:t>
        <a:bodyPr rtlCol="0"/>
        <a:lstStyle/>
        <a:p>
          <a:pPr rtl="0"/>
          <a:endParaRPr lang="fr-FR" noProof="0" dirty="0"/>
        </a:p>
      </dgm:t>
    </dgm:pt>
    <dgm:pt modelId="{D71FC021-6A65-44D1-95B9-0E6C89079866}">
      <dgm:prSet phldrT="[Text]"/>
      <dgm:spPr/>
      <dgm:t>
        <a:bodyPr rtlCol="0"/>
        <a:lstStyle/>
        <a:p>
          <a:pPr rtl="0"/>
          <a:r>
            <a:rPr lang="ar-SA" b="1" noProof="0" dirty="0" err="1">
              <a:effectLst>
                <a:outerShdw blurRad="50800" dist="38100" dir="2700000" algn="tl" rotWithShape="0">
                  <a:schemeClr val="tx1">
                    <a:alpha val="50000"/>
                  </a:schemeClr>
                </a:outerShdw>
              </a:effectLst>
              <a:latin typeface="+mj-lt"/>
            </a:rPr>
            <a:t>الماموكرافي</a:t>
          </a:r>
          <a:endParaRPr lang="ar-SA" b="1" noProof="0" dirty="0">
            <a:effectLst>
              <a:outerShdw blurRad="50800" dist="38100" dir="2700000" algn="tl" rotWithShape="0">
                <a:schemeClr val="tx1">
                  <a:alpha val="50000"/>
                </a:schemeClr>
              </a:outerShdw>
            </a:effectLst>
            <a:latin typeface="+mj-lt"/>
          </a:endParaRPr>
        </a:p>
        <a:p>
          <a:pPr rtl="0"/>
          <a:r>
            <a:rPr lang="ar-SA" b="1" noProof="0" dirty="0">
              <a:effectLst>
                <a:outerShdw blurRad="50800" dist="38100" dir="2700000" algn="tl" rotWithShape="0">
                  <a:schemeClr val="tx1">
                    <a:alpha val="50000"/>
                  </a:schemeClr>
                </a:outerShdw>
              </a:effectLst>
              <a:latin typeface="+mj-lt"/>
            </a:rPr>
            <a:t>84</a:t>
          </a:r>
          <a:endParaRPr lang="fr-FR" b="1" noProof="0" dirty="0">
            <a:effectLst>
              <a:outerShdw blurRad="50800" dist="38100" dir="2700000" algn="tl" rotWithShape="0">
                <a:schemeClr val="tx1">
                  <a:alpha val="50000"/>
                </a:schemeClr>
              </a:outerShdw>
            </a:effectLst>
            <a:latin typeface="+mj-lt"/>
          </a:endParaRPr>
        </a:p>
      </dgm:t>
    </dgm:pt>
    <dgm:pt modelId="{862AAE39-3AAD-40E3-BA20-90187BD73242}" type="parTrans" cxnId="{53239C96-427C-420B-95DC-546F3B30ED65}">
      <dgm:prSet/>
      <dgm:spPr/>
      <dgm:t>
        <a:bodyPr rtlCol="0"/>
        <a:lstStyle/>
        <a:p>
          <a:pPr rtl="0"/>
          <a:endParaRPr lang="fr-FR" noProof="0" dirty="0"/>
        </a:p>
      </dgm:t>
    </dgm:pt>
    <dgm:pt modelId="{9B090D9D-470E-46E2-AABB-0368A52481AA}" type="sibTrans" cxnId="{53239C96-427C-420B-95DC-546F3B30ED65}">
      <dgm:prSet/>
      <dgm:spPr/>
      <dgm:t>
        <a:bodyPr rtlCol="0"/>
        <a:lstStyle/>
        <a:p>
          <a:pPr rtl="0"/>
          <a:endParaRPr lang="fr-FR" noProof="0" dirty="0"/>
        </a:p>
      </dgm:t>
    </dgm:pt>
    <dgm:pt modelId="{4A6BB192-9983-4F48-BBC5-6E384EED7EC5}">
      <dgm:prSet phldrT="[Text]" custT="1"/>
      <dgm:spPr/>
      <dgm:t>
        <a:bodyPr lIns="108000" tIns="648000" rIns="288000" rtlCol="0" anchor="t" anchorCtr="0"/>
        <a:lstStyle/>
        <a:p>
          <a:pPr rtl="0">
            <a:lnSpc>
              <a:spcPts val="1500"/>
            </a:lnSpc>
          </a:pPr>
          <a:r>
            <a:rPr lang="ar-SA" sz="7200" b="1" noProof="0"/>
            <a:t>0</a:t>
          </a:r>
          <a:endParaRPr lang="fr-FR" sz="7200" b="1" noProof="0" dirty="0"/>
        </a:p>
      </dgm:t>
    </dgm:pt>
    <dgm:pt modelId="{230A6E4A-6CED-4DC0-AEFE-6859FE07B658}" type="parTrans" cxnId="{E3115EEA-DE9C-4F06-B8B3-BEB263D5F2B1}">
      <dgm:prSet/>
      <dgm:spPr/>
      <dgm:t>
        <a:bodyPr rtlCol="0"/>
        <a:lstStyle/>
        <a:p>
          <a:pPr rtl="0"/>
          <a:endParaRPr lang="fr-FR" noProof="0" dirty="0"/>
        </a:p>
      </dgm:t>
    </dgm:pt>
    <dgm:pt modelId="{0B568EC2-5D2A-4B00-8047-B7832F245B44}" type="sibTrans" cxnId="{E3115EEA-DE9C-4F06-B8B3-BEB263D5F2B1}">
      <dgm:prSet/>
      <dgm:spPr/>
      <dgm:t>
        <a:bodyPr rtlCol="0"/>
        <a:lstStyle/>
        <a:p>
          <a:pPr rtl="0"/>
          <a:endParaRPr lang="fr-FR" noProof="0" dirty="0"/>
        </a:p>
      </dgm:t>
    </dgm:pt>
    <dgm:pt modelId="{D07AD3FD-84FF-467E-9693-752776549C61}">
      <dgm:prSet phldrT="[Text]"/>
      <dgm:spPr/>
      <dgm:t>
        <a:bodyPr rtlCol="0"/>
        <a:lstStyle/>
        <a:p>
          <a:pPr rtl="0"/>
          <a:r>
            <a:rPr lang="ar-SA" b="1" noProof="0" dirty="0">
              <a:effectLst>
                <a:outerShdw blurRad="50800" dist="38100" dir="2700000" algn="tl" rotWithShape="0">
                  <a:schemeClr val="tx1">
                    <a:alpha val="50000"/>
                  </a:schemeClr>
                </a:outerShdw>
              </a:effectLst>
              <a:latin typeface="+mj-lt"/>
            </a:rPr>
            <a:t>فحوص السريرية</a:t>
          </a:r>
        </a:p>
        <a:p>
          <a:pPr rtl="0"/>
          <a:r>
            <a:rPr lang="ar-SA" b="1" noProof="0" dirty="0">
              <a:effectLst>
                <a:outerShdw blurRad="50800" dist="38100" dir="2700000" algn="tl" rotWithShape="0">
                  <a:schemeClr val="tx1">
                    <a:alpha val="50000"/>
                  </a:schemeClr>
                </a:outerShdw>
              </a:effectLst>
              <a:latin typeface="+mj-lt"/>
            </a:rPr>
            <a:t>276</a:t>
          </a:r>
          <a:endParaRPr lang="fr-FR" b="1" noProof="0" dirty="0">
            <a:effectLst>
              <a:outerShdw blurRad="50800" dist="38100" dir="2700000" algn="tl" rotWithShape="0">
                <a:schemeClr val="tx1">
                  <a:alpha val="50000"/>
                </a:schemeClr>
              </a:outerShdw>
            </a:effectLst>
            <a:latin typeface="+mj-lt"/>
          </a:endParaRPr>
        </a:p>
      </dgm:t>
    </dgm:pt>
    <dgm:pt modelId="{A8C9B7A9-BC2A-4753-B7F0-F2E361D95520}" type="sibTrans" cxnId="{55492768-9A5E-4F74-AC7C-959C5C24EFD3}">
      <dgm:prSet/>
      <dgm:spPr/>
      <dgm:t>
        <a:bodyPr rtlCol="0"/>
        <a:lstStyle/>
        <a:p>
          <a:pPr rtl="0"/>
          <a:endParaRPr lang="fr-FR" noProof="0" dirty="0"/>
        </a:p>
      </dgm:t>
    </dgm:pt>
    <dgm:pt modelId="{7B691773-F524-4FAD-A272-BDF0B0C4370A}" type="parTrans" cxnId="{55492768-9A5E-4F74-AC7C-959C5C24EFD3}">
      <dgm:prSet/>
      <dgm:spPr/>
      <dgm:t>
        <a:bodyPr rtlCol="0"/>
        <a:lstStyle/>
        <a:p>
          <a:pPr rtl="0"/>
          <a:endParaRPr lang="fr-FR" noProof="0" dirty="0"/>
        </a:p>
      </dgm:t>
    </dgm:pt>
    <dgm:pt modelId="{32CCB050-072A-41BF-BE1B-388CF53E5629}">
      <dgm:prSet/>
      <dgm:spPr/>
      <dgm:t>
        <a:bodyPr rtlCol="0"/>
        <a:lstStyle/>
        <a:p>
          <a:pPr rtl="0"/>
          <a:r>
            <a:rPr lang="ar-SA" b="1" noProof="0" dirty="0">
              <a:effectLst>
                <a:outerShdw blurRad="50800" dist="38100" dir="2700000" algn="tl" rotWithShape="0">
                  <a:schemeClr val="tx1">
                    <a:alpha val="50000"/>
                  </a:schemeClr>
                </a:outerShdw>
              </a:effectLst>
              <a:latin typeface="+mj-lt"/>
            </a:rPr>
            <a:t>التلفزة</a:t>
          </a:r>
        </a:p>
        <a:p>
          <a:pPr rtl="0"/>
          <a:r>
            <a:rPr lang="ar-SA" b="1" noProof="0" dirty="0">
              <a:effectLst>
                <a:outerShdw blurRad="50800" dist="38100" dir="2700000" algn="tl" rotWithShape="0">
                  <a:schemeClr val="tx1">
                    <a:alpha val="50000"/>
                  </a:schemeClr>
                </a:outerShdw>
              </a:effectLst>
              <a:latin typeface="+mj-lt"/>
            </a:rPr>
            <a:t>38</a:t>
          </a:r>
          <a:endParaRPr lang="fr-FR" b="1" noProof="0" dirty="0">
            <a:effectLst>
              <a:outerShdw blurRad="50800" dist="38100" dir="2700000" algn="tl" rotWithShape="0">
                <a:schemeClr val="tx1">
                  <a:alpha val="50000"/>
                </a:schemeClr>
              </a:outerShdw>
            </a:effectLst>
            <a:latin typeface="+mj-lt"/>
          </a:endParaRPr>
        </a:p>
      </dgm:t>
    </dgm:pt>
    <dgm:pt modelId="{B301371B-A53D-4B79-8B8D-7B304894442B}" type="parTrans" cxnId="{042E0AE1-6450-410A-B96E-AFBADB139BEA}">
      <dgm:prSet/>
      <dgm:spPr/>
      <dgm:t>
        <a:bodyPr rtlCol="0"/>
        <a:lstStyle/>
        <a:p>
          <a:pPr rtl="0"/>
          <a:endParaRPr lang="fr-FR" noProof="0" dirty="0"/>
        </a:p>
      </dgm:t>
    </dgm:pt>
    <dgm:pt modelId="{BF05D8EE-4413-4737-8721-DAF10D6CAB04}" type="sibTrans" cxnId="{042E0AE1-6450-410A-B96E-AFBADB139BEA}">
      <dgm:prSet/>
      <dgm:spPr/>
      <dgm:t>
        <a:bodyPr rtlCol="0"/>
        <a:lstStyle/>
        <a:p>
          <a:pPr rtl="0"/>
          <a:endParaRPr lang="fr-FR" noProof="0" dirty="0"/>
        </a:p>
      </dgm:t>
    </dgm:pt>
    <dgm:pt modelId="{9E838AE2-4659-4603-ABC8-58DF4222C0D4}">
      <dgm:prSet/>
      <dgm:spPr/>
      <dgm:t>
        <a:bodyPr rtlCol="0"/>
        <a:lstStyle/>
        <a:p>
          <a:pPr rtl="0"/>
          <a:r>
            <a:rPr lang="ar-SA" b="1" noProof="0" dirty="0">
              <a:effectLst>
                <a:outerShdw blurRad="50800" dist="38100" dir="2700000" algn="tl" rotWithShape="0">
                  <a:schemeClr val="tx1">
                    <a:alpha val="50000"/>
                  </a:schemeClr>
                </a:outerShdw>
              </a:effectLst>
              <a:latin typeface="+mj-lt"/>
            </a:rPr>
            <a:t>البيوبسي</a:t>
          </a:r>
          <a:endParaRPr lang="fr-FR" b="1" noProof="0" dirty="0">
            <a:effectLst>
              <a:outerShdw blurRad="50800" dist="38100" dir="2700000" algn="tl" rotWithShape="0">
                <a:schemeClr val="tx1">
                  <a:alpha val="50000"/>
                </a:schemeClr>
              </a:outerShdw>
            </a:effectLst>
            <a:latin typeface="+mj-lt"/>
          </a:endParaRPr>
        </a:p>
      </dgm:t>
    </dgm:pt>
    <dgm:pt modelId="{5FC53805-9431-4BC8-ADB9-DABF59DE31C7}" type="parTrans" cxnId="{CF54291C-AAFD-4FA4-9A16-20CE892BA907}">
      <dgm:prSet/>
      <dgm:spPr/>
      <dgm:t>
        <a:bodyPr rtlCol="0"/>
        <a:lstStyle/>
        <a:p>
          <a:pPr rtl="0"/>
          <a:endParaRPr lang="fr-FR" noProof="0" dirty="0"/>
        </a:p>
      </dgm:t>
    </dgm:pt>
    <dgm:pt modelId="{61F1BCD3-232D-4C03-B56C-182BCB6108CD}" type="sibTrans" cxnId="{CF54291C-AAFD-4FA4-9A16-20CE892BA907}">
      <dgm:prSet/>
      <dgm:spPr/>
      <dgm:t>
        <a:bodyPr rtlCol="0"/>
        <a:lstStyle/>
        <a:p>
          <a:pPr rtl="0"/>
          <a:endParaRPr lang="fr-FR" noProof="0" dirty="0"/>
        </a:p>
      </dgm:t>
    </dgm:pt>
    <dgm:pt modelId="{04A40292-9119-41B2-B968-7B651F20675D}">
      <dgm:prSet custT="1"/>
      <dgm:spPr/>
      <dgm:t>
        <a:bodyPr lIns="108000" tIns="648000" rIns="288000" rtlCol="0" anchor="t" anchorCtr="0"/>
        <a:lstStyle/>
        <a:p>
          <a:pPr marL="0" lvl="0" indent="0" algn="ctr" defTabSz="533400" rtl="0">
            <a:lnSpc>
              <a:spcPts val="1500"/>
            </a:lnSpc>
            <a:spcBef>
              <a:spcPct val="0"/>
            </a:spcBef>
            <a:spcAft>
              <a:spcPts val="0"/>
            </a:spcAft>
            <a:buNone/>
          </a:pPr>
          <a:r>
            <a:rPr lang="ar-SA" sz="7200" b="1" noProof="0"/>
            <a:t>0</a:t>
          </a:r>
          <a:endParaRPr lang="fr-FR" sz="7200" b="1" noProof="0" dirty="0"/>
        </a:p>
      </dgm:t>
    </dgm:pt>
    <dgm:pt modelId="{70078FF1-F2A9-4A6B-88D1-8CF3595EFE73}" type="parTrans" cxnId="{1D6C5464-DE30-4BEC-9E27-B2C179C39CC4}">
      <dgm:prSet/>
      <dgm:spPr/>
      <dgm:t>
        <a:bodyPr rtlCol="0"/>
        <a:lstStyle/>
        <a:p>
          <a:pPr rtl="0"/>
          <a:endParaRPr lang="fr-FR" noProof="0" dirty="0"/>
        </a:p>
      </dgm:t>
    </dgm:pt>
    <dgm:pt modelId="{B4C4972A-0898-484E-AF78-D5D7E0F991F2}" type="sibTrans" cxnId="{1D6C5464-DE30-4BEC-9E27-B2C179C39CC4}">
      <dgm:prSet/>
      <dgm:spPr/>
      <dgm:t>
        <a:bodyPr rtlCol="0"/>
        <a:lstStyle/>
        <a:p>
          <a:pPr rtl="0"/>
          <a:endParaRPr lang="fr-FR" noProof="0" dirty="0"/>
        </a:p>
      </dgm:t>
    </dgm:pt>
    <dgm:pt modelId="{C8E903CE-0CFD-4D68-A857-80E14557005E}">
      <dgm:prSet custT="1"/>
      <dgm:spPr/>
      <dgm:t>
        <a:bodyPr lIns="108000" tIns="648000" rIns="288000" rtlCol="0" anchor="t" anchorCtr="0"/>
        <a:lstStyle/>
        <a:p>
          <a:pPr marL="0" lvl="0" indent="0" algn="l" defTabSz="533400" rtl="0">
            <a:lnSpc>
              <a:spcPts val="1500"/>
            </a:lnSpc>
            <a:spcBef>
              <a:spcPct val="0"/>
            </a:spcBef>
            <a:spcAft>
              <a:spcPts val="0"/>
            </a:spcAft>
            <a:buNone/>
          </a:pPr>
          <a:r>
            <a:rPr lang="ar-SA" sz="7200" b="1" noProof="0"/>
            <a:t>0</a:t>
          </a:r>
          <a:endParaRPr lang="fr-FR" sz="7200" b="1" noProof="0" dirty="0"/>
        </a:p>
      </dgm:t>
    </dgm:pt>
    <dgm:pt modelId="{D5890537-0D77-4DA1-A100-62C393623468}" type="parTrans" cxnId="{17BD67AD-4331-49EC-BC4A-29404E891597}">
      <dgm:prSet/>
      <dgm:spPr/>
      <dgm:t>
        <a:bodyPr rtlCol="0"/>
        <a:lstStyle/>
        <a:p>
          <a:pPr rtl="0"/>
          <a:endParaRPr lang="fr-FR" noProof="0" dirty="0"/>
        </a:p>
      </dgm:t>
    </dgm:pt>
    <dgm:pt modelId="{862799CE-00F4-4DD6-894E-A487503F8DE6}" type="sibTrans" cxnId="{17BD67AD-4331-49EC-BC4A-29404E891597}">
      <dgm:prSet/>
      <dgm:spPr/>
      <dgm:t>
        <a:bodyPr rtlCol="0"/>
        <a:lstStyle/>
        <a:p>
          <a:pPr rtl="0"/>
          <a:endParaRPr lang="fr-FR" noProof="0" dirty="0"/>
        </a:p>
      </dgm:t>
    </dgm:pt>
    <dgm:pt modelId="{E5AAB673-C48C-45E9-A63D-9F223469B94B}" type="pres">
      <dgm:prSet presAssocID="{55C0B14E-AEA6-48D3-A387-ED4A3A3BF840}" presName="rootnode" presStyleCnt="0">
        <dgm:presLayoutVars>
          <dgm:chMax/>
          <dgm:chPref/>
          <dgm:dir/>
          <dgm:animLvl val="lvl"/>
        </dgm:presLayoutVars>
      </dgm:prSet>
      <dgm:spPr/>
      <dgm:t>
        <a:bodyPr/>
        <a:lstStyle/>
        <a:p>
          <a:endParaRPr lang="en-US"/>
        </a:p>
      </dgm:t>
    </dgm:pt>
    <dgm:pt modelId="{67190B71-5775-435D-A42B-32665A064AD1}" type="pres">
      <dgm:prSet presAssocID="{AACEAFD5-63CF-4AFC-B46F-BE086C5D447C}" presName="composite" presStyleCnt="0"/>
      <dgm:spPr/>
    </dgm:pt>
    <dgm:pt modelId="{FD5D85F9-3185-4FFF-8F55-44A94BD42C41}" type="pres">
      <dgm:prSet presAssocID="{AACEAFD5-63CF-4AFC-B46F-BE086C5D447C}" presName="bentUpArrow1" presStyleLbl="alignImgPlace1" presStyleIdx="0" presStyleCnt="4"/>
      <dgm:spPr/>
    </dgm:pt>
    <dgm:pt modelId="{C1C2FCF7-2D8A-48FB-8C89-F6A59D557AC2}" type="pres">
      <dgm:prSet presAssocID="{AACEAFD5-63CF-4AFC-B46F-BE086C5D447C}" presName="ParentText" presStyleLbl="node1" presStyleIdx="0" presStyleCnt="5">
        <dgm:presLayoutVars>
          <dgm:chMax val="1"/>
          <dgm:chPref val="1"/>
          <dgm:bulletEnabled val="1"/>
        </dgm:presLayoutVars>
      </dgm:prSet>
      <dgm:spPr/>
      <dgm:t>
        <a:bodyPr/>
        <a:lstStyle/>
        <a:p>
          <a:endParaRPr lang="en-US"/>
        </a:p>
      </dgm:t>
    </dgm:pt>
    <dgm:pt modelId="{A6F99A79-A77A-480F-97B3-395F3AF452A2}" type="pres">
      <dgm:prSet presAssocID="{AACEAFD5-63CF-4AFC-B46F-BE086C5D447C}" presName="ChildText" presStyleLbl="revTx" presStyleIdx="0" presStyleCnt="5">
        <dgm:presLayoutVars>
          <dgm:chMax val="0"/>
          <dgm:chPref val="0"/>
          <dgm:bulletEnabled val="1"/>
        </dgm:presLayoutVars>
      </dgm:prSet>
      <dgm:spPr/>
      <dgm:t>
        <a:bodyPr/>
        <a:lstStyle/>
        <a:p>
          <a:endParaRPr lang="en-US"/>
        </a:p>
      </dgm:t>
    </dgm:pt>
    <dgm:pt modelId="{E0CA2200-B096-43EA-9521-2DABD8E7BB59}" type="pres">
      <dgm:prSet presAssocID="{7A8D4B4D-06E9-4958-810D-A6226B6AC588}" presName="sibTrans" presStyleCnt="0"/>
      <dgm:spPr/>
    </dgm:pt>
    <dgm:pt modelId="{2AFA0A3D-2D2E-4AE5-8BA3-793C284C0D7F}" type="pres">
      <dgm:prSet presAssocID="{D07AD3FD-84FF-467E-9693-752776549C61}" presName="composite" presStyleCnt="0"/>
      <dgm:spPr/>
    </dgm:pt>
    <dgm:pt modelId="{A1596E6F-45C1-41F9-AD78-A00170FE17C0}" type="pres">
      <dgm:prSet presAssocID="{D07AD3FD-84FF-467E-9693-752776549C61}" presName="bentUpArrow1" presStyleLbl="alignImgPlace1" presStyleIdx="1" presStyleCnt="4"/>
      <dgm:spPr/>
    </dgm:pt>
    <dgm:pt modelId="{C86BE7BF-4F8D-4D11-9E32-33D0BA92DEC5}" type="pres">
      <dgm:prSet presAssocID="{D07AD3FD-84FF-467E-9693-752776549C61}" presName="ParentText" presStyleLbl="node1" presStyleIdx="1" presStyleCnt="5">
        <dgm:presLayoutVars>
          <dgm:chMax val="1"/>
          <dgm:chPref val="1"/>
          <dgm:bulletEnabled val="1"/>
        </dgm:presLayoutVars>
      </dgm:prSet>
      <dgm:spPr/>
      <dgm:t>
        <a:bodyPr/>
        <a:lstStyle/>
        <a:p>
          <a:endParaRPr lang="en-US"/>
        </a:p>
      </dgm:t>
    </dgm:pt>
    <dgm:pt modelId="{6F2EC949-F1E8-465B-BE72-DECEEA0D5B8D}" type="pres">
      <dgm:prSet presAssocID="{D07AD3FD-84FF-467E-9693-752776549C61}" presName="ChildText" presStyleLbl="revTx" presStyleIdx="1" presStyleCnt="5">
        <dgm:presLayoutVars>
          <dgm:chMax val="0"/>
          <dgm:chPref val="0"/>
          <dgm:bulletEnabled val="1"/>
        </dgm:presLayoutVars>
      </dgm:prSet>
      <dgm:spPr/>
      <dgm:t>
        <a:bodyPr/>
        <a:lstStyle/>
        <a:p>
          <a:endParaRPr lang="en-US"/>
        </a:p>
      </dgm:t>
    </dgm:pt>
    <dgm:pt modelId="{C1AF8B55-FB18-4E4F-86C2-952633D6F58D}" type="pres">
      <dgm:prSet presAssocID="{A8C9B7A9-BC2A-4753-B7F0-F2E361D95520}" presName="sibTrans" presStyleCnt="0"/>
      <dgm:spPr/>
    </dgm:pt>
    <dgm:pt modelId="{D38D4184-0A73-4814-8281-35349BD06737}" type="pres">
      <dgm:prSet presAssocID="{D71FC021-6A65-44D1-95B9-0E6C89079866}" presName="composite" presStyleCnt="0"/>
      <dgm:spPr/>
    </dgm:pt>
    <dgm:pt modelId="{CAA46009-2511-4388-9A87-0B9FCA8781AC}" type="pres">
      <dgm:prSet presAssocID="{D71FC021-6A65-44D1-95B9-0E6C89079866}" presName="bentUpArrow1" presStyleLbl="alignImgPlace1" presStyleIdx="2" presStyleCnt="4"/>
      <dgm:spPr/>
    </dgm:pt>
    <dgm:pt modelId="{FB007166-3FCE-4F91-9F9B-2A29ABB26D34}" type="pres">
      <dgm:prSet presAssocID="{D71FC021-6A65-44D1-95B9-0E6C89079866}" presName="ParentText" presStyleLbl="node1" presStyleIdx="2" presStyleCnt="5">
        <dgm:presLayoutVars>
          <dgm:chMax val="1"/>
          <dgm:chPref val="1"/>
          <dgm:bulletEnabled val="1"/>
        </dgm:presLayoutVars>
      </dgm:prSet>
      <dgm:spPr/>
      <dgm:t>
        <a:bodyPr/>
        <a:lstStyle/>
        <a:p>
          <a:endParaRPr lang="en-US"/>
        </a:p>
      </dgm:t>
    </dgm:pt>
    <dgm:pt modelId="{5E152FD1-CC24-438B-9FF9-820D85DCDF2B}" type="pres">
      <dgm:prSet presAssocID="{D71FC021-6A65-44D1-95B9-0E6C89079866}" presName="ChildText" presStyleLbl="revTx" presStyleIdx="2" presStyleCnt="5">
        <dgm:presLayoutVars>
          <dgm:chMax val="0"/>
          <dgm:chPref val="0"/>
          <dgm:bulletEnabled val="1"/>
        </dgm:presLayoutVars>
      </dgm:prSet>
      <dgm:spPr/>
      <dgm:t>
        <a:bodyPr/>
        <a:lstStyle/>
        <a:p>
          <a:endParaRPr lang="en-US"/>
        </a:p>
      </dgm:t>
    </dgm:pt>
    <dgm:pt modelId="{84795980-D58F-40E3-9E8D-000DEC1B773E}" type="pres">
      <dgm:prSet presAssocID="{9B090D9D-470E-46E2-AABB-0368A52481AA}" presName="sibTrans" presStyleCnt="0"/>
      <dgm:spPr/>
    </dgm:pt>
    <dgm:pt modelId="{C3E4BC4A-4DF7-4792-AED7-D721011B32B1}" type="pres">
      <dgm:prSet presAssocID="{32CCB050-072A-41BF-BE1B-388CF53E5629}" presName="composite" presStyleCnt="0"/>
      <dgm:spPr/>
    </dgm:pt>
    <dgm:pt modelId="{7652B1BD-4DC5-4519-ADBB-557F307F0B36}" type="pres">
      <dgm:prSet presAssocID="{32CCB050-072A-41BF-BE1B-388CF53E5629}" presName="bentUpArrow1" presStyleLbl="alignImgPlace1" presStyleIdx="3" presStyleCnt="4"/>
      <dgm:spPr/>
    </dgm:pt>
    <dgm:pt modelId="{8F42C0B3-BDCA-4377-9E45-42373EC2E8B1}" type="pres">
      <dgm:prSet presAssocID="{32CCB050-072A-41BF-BE1B-388CF53E5629}" presName="ParentText" presStyleLbl="node1" presStyleIdx="3" presStyleCnt="5">
        <dgm:presLayoutVars>
          <dgm:chMax val="1"/>
          <dgm:chPref val="1"/>
          <dgm:bulletEnabled val="1"/>
        </dgm:presLayoutVars>
      </dgm:prSet>
      <dgm:spPr/>
      <dgm:t>
        <a:bodyPr/>
        <a:lstStyle/>
        <a:p>
          <a:endParaRPr lang="en-US"/>
        </a:p>
      </dgm:t>
    </dgm:pt>
    <dgm:pt modelId="{CD1EB237-A2C8-4AA5-949C-91B41005DD19}" type="pres">
      <dgm:prSet presAssocID="{32CCB050-072A-41BF-BE1B-388CF53E5629}" presName="ChildText" presStyleLbl="revTx" presStyleIdx="3" presStyleCnt="5">
        <dgm:presLayoutVars>
          <dgm:chMax val="0"/>
          <dgm:chPref val="0"/>
          <dgm:bulletEnabled val="1"/>
        </dgm:presLayoutVars>
      </dgm:prSet>
      <dgm:spPr/>
      <dgm:t>
        <a:bodyPr/>
        <a:lstStyle/>
        <a:p>
          <a:endParaRPr lang="en-US"/>
        </a:p>
      </dgm:t>
    </dgm:pt>
    <dgm:pt modelId="{CC57BBB5-CC45-434C-8D43-F97E3D53D232}" type="pres">
      <dgm:prSet presAssocID="{BF05D8EE-4413-4737-8721-DAF10D6CAB04}" presName="sibTrans" presStyleCnt="0"/>
      <dgm:spPr/>
    </dgm:pt>
    <dgm:pt modelId="{7192EB6C-C40F-474E-81E5-D0A52149A53D}" type="pres">
      <dgm:prSet presAssocID="{9E838AE2-4659-4603-ABC8-58DF4222C0D4}" presName="composite" presStyleCnt="0"/>
      <dgm:spPr/>
    </dgm:pt>
    <dgm:pt modelId="{0A633F3B-3B9E-4549-8198-35863775D6BE}" type="pres">
      <dgm:prSet presAssocID="{9E838AE2-4659-4603-ABC8-58DF4222C0D4}" presName="ParentText" presStyleLbl="node1" presStyleIdx="4" presStyleCnt="5">
        <dgm:presLayoutVars>
          <dgm:chMax val="1"/>
          <dgm:chPref val="1"/>
          <dgm:bulletEnabled val="1"/>
        </dgm:presLayoutVars>
      </dgm:prSet>
      <dgm:spPr/>
      <dgm:t>
        <a:bodyPr/>
        <a:lstStyle/>
        <a:p>
          <a:endParaRPr lang="en-US"/>
        </a:p>
      </dgm:t>
    </dgm:pt>
    <dgm:pt modelId="{ECC795E5-B779-44B7-8B22-248F22F752B3}" type="pres">
      <dgm:prSet presAssocID="{9E838AE2-4659-4603-ABC8-58DF4222C0D4}" presName="FinalChildText" presStyleLbl="revTx" presStyleIdx="4" presStyleCnt="5">
        <dgm:presLayoutVars>
          <dgm:chMax val="0"/>
          <dgm:chPref val="0"/>
          <dgm:bulletEnabled val="1"/>
        </dgm:presLayoutVars>
      </dgm:prSet>
      <dgm:spPr/>
      <dgm:t>
        <a:bodyPr/>
        <a:lstStyle/>
        <a:p>
          <a:endParaRPr lang="en-US"/>
        </a:p>
      </dgm:t>
    </dgm:pt>
  </dgm:ptLst>
  <dgm:cxnLst>
    <dgm:cxn modelId="{CF54291C-AAFD-4FA4-9A16-20CE892BA907}" srcId="{55C0B14E-AEA6-48D3-A387-ED4A3A3BF840}" destId="{9E838AE2-4659-4603-ABC8-58DF4222C0D4}" srcOrd="4" destOrd="0" parTransId="{5FC53805-9431-4BC8-ADB9-DABF59DE31C7}" sibTransId="{61F1BCD3-232D-4C03-B56C-182BCB6108CD}"/>
    <dgm:cxn modelId="{53239C96-427C-420B-95DC-546F3B30ED65}" srcId="{55C0B14E-AEA6-48D3-A387-ED4A3A3BF840}" destId="{D71FC021-6A65-44D1-95B9-0E6C89079866}" srcOrd="2" destOrd="0" parTransId="{862AAE39-3AAD-40E3-BA20-90187BD73242}" sibTransId="{9B090D9D-470E-46E2-AABB-0368A52481AA}"/>
    <dgm:cxn modelId="{A1C34D95-2229-4827-A78C-124E11109659}" type="presOf" srcId="{D71FC021-6A65-44D1-95B9-0E6C89079866}" destId="{FB007166-3FCE-4F91-9F9B-2A29ABB26D34}" srcOrd="0" destOrd="0" presId="urn:microsoft.com/office/officeart/2005/8/layout/StepDownProcess"/>
    <dgm:cxn modelId="{1D6C5464-DE30-4BEC-9E27-B2C179C39CC4}" srcId="{32CCB050-072A-41BF-BE1B-388CF53E5629}" destId="{04A40292-9119-41B2-B968-7B651F20675D}" srcOrd="0" destOrd="0" parTransId="{70078FF1-F2A9-4A6B-88D1-8CF3595EFE73}" sibTransId="{B4C4972A-0898-484E-AF78-D5D7E0F991F2}"/>
    <dgm:cxn modelId="{D622AE2A-FF99-465B-9E15-781E11C98858}" type="presOf" srcId="{D07AD3FD-84FF-467E-9693-752776549C61}" destId="{C86BE7BF-4F8D-4D11-9E32-33D0BA92DEC5}" srcOrd="0" destOrd="0" presId="urn:microsoft.com/office/officeart/2005/8/layout/StepDownProcess"/>
    <dgm:cxn modelId="{AE101ABC-7EA3-4444-A576-8AB15A371C84}" srcId="{55C0B14E-AEA6-48D3-A387-ED4A3A3BF840}" destId="{AACEAFD5-63CF-4AFC-B46F-BE086C5D447C}" srcOrd="0" destOrd="0" parTransId="{7A0BD8EC-BB4A-4912-A54E-6F39B681264E}" sibTransId="{7A8D4B4D-06E9-4958-810D-A6226B6AC588}"/>
    <dgm:cxn modelId="{042E0AE1-6450-410A-B96E-AFBADB139BEA}" srcId="{55C0B14E-AEA6-48D3-A387-ED4A3A3BF840}" destId="{32CCB050-072A-41BF-BE1B-388CF53E5629}" srcOrd="3" destOrd="0" parTransId="{B301371B-A53D-4B79-8B8D-7B304894442B}" sibTransId="{BF05D8EE-4413-4737-8721-DAF10D6CAB04}"/>
    <dgm:cxn modelId="{1943D2ED-5234-4EB2-AE0C-80A8F37F2747}" type="presOf" srcId="{C8E903CE-0CFD-4D68-A857-80E14557005E}" destId="{ECC795E5-B779-44B7-8B22-248F22F752B3}" srcOrd="0" destOrd="0" presId="urn:microsoft.com/office/officeart/2005/8/layout/StepDownProcess"/>
    <dgm:cxn modelId="{8C66ED54-1D66-44BC-BAF9-0BE442E530F0}" type="presOf" srcId="{5D70EFF5-8B31-4A1F-AE44-51E4CF0013EB}" destId="{6F2EC949-F1E8-465B-BE72-DECEEA0D5B8D}" srcOrd="0" destOrd="0" presId="urn:microsoft.com/office/officeart/2005/8/layout/StepDownProcess"/>
    <dgm:cxn modelId="{E3115EEA-DE9C-4F06-B8B3-BEB263D5F2B1}" srcId="{D71FC021-6A65-44D1-95B9-0E6C89079866}" destId="{4A6BB192-9983-4F48-BBC5-6E384EED7EC5}" srcOrd="0" destOrd="0" parTransId="{230A6E4A-6CED-4DC0-AEFE-6859FE07B658}" sibTransId="{0B568EC2-5D2A-4B00-8047-B7832F245B44}"/>
    <dgm:cxn modelId="{17BD67AD-4331-49EC-BC4A-29404E891597}" srcId="{9E838AE2-4659-4603-ABC8-58DF4222C0D4}" destId="{C8E903CE-0CFD-4D68-A857-80E14557005E}" srcOrd="0" destOrd="0" parTransId="{D5890537-0D77-4DA1-A100-62C393623468}" sibTransId="{862799CE-00F4-4DD6-894E-A487503F8DE6}"/>
    <dgm:cxn modelId="{976139E2-ADC1-4793-814F-8E4DE3B973E0}" type="presOf" srcId="{AACEAFD5-63CF-4AFC-B46F-BE086C5D447C}" destId="{C1C2FCF7-2D8A-48FB-8C89-F6A59D557AC2}" srcOrd="0" destOrd="0" presId="urn:microsoft.com/office/officeart/2005/8/layout/StepDownProcess"/>
    <dgm:cxn modelId="{EEE70921-FF5A-4319-A1E7-7F43F088CF70}" type="presOf" srcId="{04A40292-9119-41B2-B968-7B651F20675D}" destId="{CD1EB237-A2C8-4AA5-949C-91B41005DD19}" srcOrd="0" destOrd="0" presId="urn:microsoft.com/office/officeart/2005/8/layout/StepDownProcess"/>
    <dgm:cxn modelId="{55492768-9A5E-4F74-AC7C-959C5C24EFD3}" srcId="{55C0B14E-AEA6-48D3-A387-ED4A3A3BF840}" destId="{D07AD3FD-84FF-467E-9693-752776549C61}" srcOrd="1" destOrd="0" parTransId="{7B691773-F524-4FAD-A272-BDF0B0C4370A}" sibTransId="{A8C9B7A9-BC2A-4753-B7F0-F2E361D95520}"/>
    <dgm:cxn modelId="{804199C3-4583-4C14-8896-9AC2057D5960}" type="presOf" srcId="{55C0B14E-AEA6-48D3-A387-ED4A3A3BF840}" destId="{E5AAB673-C48C-45E9-A63D-9F223469B94B}" srcOrd="0" destOrd="0" presId="urn:microsoft.com/office/officeart/2005/8/layout/StepDownProcess"/>
    <dgm:cxn modelId="{A8EE34E0-2356-4C1A-B353-18E132B0915F}" type="presOf" srcId="{349299C9-846E-4827-813A-349CCCE20782}" destId="{A6F99A79-A77A-480F-97B3-395F3AF452A2}" srcOrd="0" destOrd="0" presId="urn:microsoft.com/office/officeart/2005/8/layout/StepDownProcess"/>
    <dgm:cxn modelId="{0EFA3039-6828-403C-9445-4359BA6645E6}" srcId="{AACEAFD5-63CF-4AFC-B46F-BE086C5D447C}" destId="{349299C9-846E-4827-813A-349CCCE20782}" srcOrd="0" destOrd="0" parTransId="{AEA27547-B9ED-4994-BD27-04EC297EF367}" sibTransId="{9D819F52-ACA0-4B08-8256-DF6BD8FA3A0B}"/>
    <dgm:cxn modelId="{A3E7C29E-7204-4351-A699-6C18F828F401}" type="presOf" srcId="{32CCB050-072A-41BF-BE1B-388CF53E5629}" destId="{8F42C0B3-BDCA-4377-9E45-42373EC2E8B1}" srcOrd="0" destOrd="0" presId="urn:microsoft.com/office/officeart/2005/8/layout/StepDownProcess"/>
    <dgm:cxn modelId="{E97FF64F-8020-497E-AE7D-2395DDA4560D}" srcId="{D07AD3FD-84FF-467E-9693-752776549C61}" destId="{5D70EFF5-8B31-4A1F-AE44-51E4CF0013EB}" srcOrd="0" destOrd="0" parTransId="{96C720A0-FEEF-48D1-8DF6-ABA03C304822}" sibTransId="{B6A59CDE-18AD-4553-B6C5-FF001A8E8510}"/>
    <dgm:cxn modelId="{3DD7237A-C40E-45AC-8ED2-CDEA8B9E33E0}" type="presOf" srcId="{4A6BB192-9983-4F48-BBC5-6E384EED7EC5}" destId="{5E152FD1-CC24-438B-9FF9-820D85DCDF2B}" srcOrd="0" destOrd="0" presId="urn:microsoft.com/office/officeart/2005/8/layout/StepDownProcess"/>
    <dgm:cxn modelId="{3DD69DF3-1640-467D-8AE3-513C40046E5B}" type="presOf" srcId="{9E838AE2-4659-4603-ABC8-58DF4222C0D4}" destId="{0A633F3B-3B9E-4549-8198-35863775D6BE}" srcOrd="0" destOrd="0" presId="urn:microsoft.com/office/officeart/2005/8/layout/StepDownProcess"/>
    <dgm:cxn modelId="{796E9FA8-EB59-4B7A-8B3F-F092F35DD92C}" type="presParOf" srcId="{E5AAB673-C48C-45E9-A63D-9F223469B94B}" destId="{67190B71-5775-435D-A42B-32665A064AD1}" srcOrd="0" destOrd="0" presId="urn:microsoft.com/office/officeart/2005/8/layout/StepDownProcess"/>
    <dgm:cxn modelId="{EBF66580-7B87-4149-A5FC-8FE321CD247B}" type="presParOf" srcId="{67190B71-5775-435D-A42B-32665A064AD1}" destId="{FD5D85F9-3185-4FFF-8F55-44A94BD42C41}" srcOrd="0" destOrd="0" presId="urn:microsoft.com/office/officeart/2005/8/layout/StepDownProcess"/>
    <dgm:cxn modelId="{EC5E8E72-B14B-4452-8BD8-BA87164783D7}" type="presParOf" srcId="{67190B71-5775-435D-A42B-32665A064AD1}" destId="{C1C2FCF7-2D8A-48FB-8C89-F6A59D557AC2}" srcOrd="1" destOrd="0" presId="urn:microsoft.com/office/officeart/2005/8/layout/StepDownProcess"/>
    <dgm:cxn modelId="{CE2DDEC7-22C8-4D68-B90C-C7ACC49F2F7E}" type="presParOf" srcId="{67190B71-5775-435D-A42B-32665A064AD1}" destId="{A6F99A79-A77A-480F-97B3-395F3AF452A2}" srcOrd="2" destOrd="0" presId="urn:microsoft.com/office/officeart/2005/8/layout/StepDownProcess"/>
    <dgm:cxn modelId="{B1C2DE58-5489-4735-964C-4CD1B6E183AA}" type="presParOf" srcId="{E5AAB673-C48C-45E9-A63D-9F223469B94B}" destId="{E0CA2200-B096-43EA-9521-2DABD8E7BB59}" srcOrd="1" destOrd="0" presId="urn:microsoft.com/office/officeart/2005/8/layout/StepDownProcess"/>
    <dgm:cxn modelId="{82FEE347-FC19-4A87-9AD4-4376668FBE80}" type="presParOf" srcId="{E5AAB673-C48C-45E9-A63D-9F223469B94B}" destId="{2AFA0A3D-2D2E-4AE5-8BA3-793C284C0D7F}" srcOrd="2" destOrd="0" presId="urn:microsoft.com/office/officeart/2005/8/layout/StepDownProcess"/>
    <dgm:cxn modelId="{32272086-FD92-48BD-B9C4-15FB742A14FD}" type="presParOf" srcId="{2AFA0A3D-2D2E-4AE5-8BA3-793C284C0D7F}" destId="{A1596E6F-45C1-41F9-AD78-A00170FE17C0}" srcOrd="0" destOrd="0" presId="urn:microsoft.com/office/officeart/2005/8/layout/StepDownProcess"/>
    <dgm:cxn modelId="{D166F9BA-0575-4A89-B5FE-C956DCB0BC45}" type="presParOf" srcId="{2AFA0A3D-2D2E-4AE5-8BA3-793C284C0D7F}" destId="{C86BE7BF-4F8D-4D11-9E32-33D0BA92DEC5}" srcOrd="1" destOrd="0" presId="urn:microsoft.com/office/officeart/2005/8/layout/StepDownProcess"/>
    <dgm:cxn modelId="{B34B4D08-3EE3-4004-8642-137AD962EE77}" type="presParOf" srcId="{2AFA0A3D-2D2E-4AE5-8BA3-793C284C0D7F}" destId="{6F2EC949-F1E8-465B-BE72-DECEEA0D5B8D}" srcOrd="2" destOrd="0" presId="urn:microsoft.com/office/officeart/2005/8/layout/StepDownProcess"/>
    <dgm:cxn modelId="{21C361FB-8B30-44B4-A6AF-A4E57807E045}" type="presParOf" srcId="{E5AAB673-C48C-45E9-A63D-9F223469B94B}" destId="{C1AF8B55-FB18-4E4F-86C2-952633D6F58D}" srcOrd="3" destOrd="0" presId="urn:microsoft.com/office/officeart/2005/8/layout/StepDownProcess"/>
    <dgm:cxn modelId="{49CD95BD-B46A-4DAC-8628-0086BDA2201D}" type="presParOf" srcId="{E5AAB673-C48C-45E9-A63D-9F223469B94B}" destId="{D38D4184-0A73-4814-8281-35349BD06737}" srcOrd="4" destOrd="0" presId="urn:microsoft.com/office/officeart/2005/8/layout/StepDownProcess"/>
    <dgm:cxn modelId="{05B3E78E-5AE3-4518-9BF4-0F686FC3B204}" type="presParOf" srcId="{D38D4184-0A73-4814-8281-35349BD06737}" destId="{CAA46009-2511-4388-9A87-0B9FCA8781AC}" srcOrd="0" destOrd="0" presId="urn:microsoft.com/office/officeart/2005/8/layout/StepDownProcess"/>
    <dgm:cxn modelId="{E31749BE-5397-4393-BC4C-587C328780DB}" type="presParOf" srcId="{D38D4184-0A73-4814-8281-35349BD06737}" destId="{FB007166-3FCE-4F91-9F9B-2A29ABB26D34}" srcOrd="1" destOrd="0" presId="urn:microsoft.com/office/officeart/2005/8/layout/StepDownProcess"/>
    <dgm:cxn modelId="{EF044BC4-09FA-4DE8-A1C0-5762CEBEDB4A}" type="presParOf" srcId="{D38D4184-0A73-4814-8281-35349BD06737}" destId="{5E152FD1-CC24-438B-9FF9-820D85DCDF2B}" srcOrd="2" destOrd="0" presId="urn:microsoft.com/office/officeart/2005/8/layout/StepDownProcess"/>
    <dgm:cxn modelId="{1256776C-BFC4-4321-8BFD-F92001F31AB4}" type="presParOf" srcId="{E5AAB673-C48C-45E9-A63D-9F223469B94B}" destId="{84795980-D58F-40E3-9E8D-000DEC1B773E}" srcOrd="5" destOrd="0" presId="urn:microsoft.com/office/officeart/2005/8/layout/StepDownProcess"/>
    <dgm:cxn modelId="{43432D64-192E-4B56-995F-CE84696A44FE}" type="presParOf" srcId="{E5AAB673-C48C-45E9-A63D-9F223469B94B}" destId="{C3E4BC4A-4DF7-4792-AED7-D721011B32B1}" srcOrd="6" destOrd="0" presId="urn:microsoft.com/office/officeart/2005/8/layout/StepDownProcess"/>
    <dgm:cxn modelId="{58D13A28-2F4C-46A1-8C9D-0F525E0D5A6F}" type="presParOf" srcId="{C3E4BC4A-4DF7-4792-AED7-D721011B32B1}" destId="{7652B1BD-4DC5-4519-ADBB-557F307F0B36}" srcOrd="0" destOrd="0" presId="urn:microsoft.com/office/officeart/2005/8/layout/StepDownProcess"/>
    <dgm:cxn modelId="{834F940C-566F-418B-BB6E-507EF4944EA1}" type="presParOf" srcId="{C3E4BC4A-4DF7-4792-AED7-D721011B32B1}" destId="{8F42C0B3-BDCA-4377-9E45-42373EC2E8B1}" srcOrd="1" destOrd="0" presId="urn:microsoft.com/office/officeart/2005/8/layout/StepDownProcess"/>
    <dgm:cxn modelId="{FACF837B-2095-49FA-9D2B-BAF16A5BD290}" type="presParOf" srcId="{C3E4BC4A-4DF7-4792-AED7-D721011B32B1}" destId="{CD1EB237-A2C8-4AA5-949C-91B41005DD19}" srcOrd="2" destOrd="0" presId="urn:microsoft.com/office/officeart/2005/8/layout/StepDownProcess"/>
    <dgm:cxn modelId="{C3A14A3A-2CE8-41E5-9FBD-99CADCFA4A11}" type="presParOf" srcId="{E5AAB673-C48C-45E9-A63D-9F223469B94B}" destId="{CC57BBB5-CC45-434C-8D43-F97E3D53D232}" srcOrd="7" destOrd="0" presId="urn:microsoft.com/office/officeart/2005/8/layout/StepDownProcess"/>
    <dgm:cxn modelId="{B3576BD1-CAC9-444F-BC16-A13A7B16C822}" type="presParOf" srcId="{E5AAB673-C48C-45E9-A63D-9F223469B94B}" destId="{7192EB6C-C40F-474E-81E5-D0A52149A53D}" srcOrd="8" destOrd="0" presId="urn:microsoft.com/office/officeart/2005/8/layout/StepDownProcess"/>
    <dgm:cxn modelId="{A235128F-7F55-4FC3-AC49-0E8E79D355AB}" type="presParOf" srcId="{7192EB6C-C40F-474E-81E5-D0A52149A53D}" destId="{0A633F3B-3B9E-4549-8198-35863775D6BE}" srcOrd="0" destOrd="0" presId="urn:microsoft.com/office/officeart/2005/8/layout/StepDownProcess"/>
    <dgm:cxn modelId="{871D87CE-D50F-494B-B5B7-83F6C498EB95}" type="presParOf" srcId="{7192EB6C-C40F-474E-81E5-D0A52149A53D}" destId="{ECC795E5-B779-44B7-8B22-248F22F752B3}" srcOrd="1" destOrd="0" presId="urn:microsoft.com/office/officeart/2005/8/layout/StepDownProcess"/>
  </dgm:cxnLst>
  <dgm:bg>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E6E73-A3C8-4495-927B-8AADA5A74297}">
      <dsp:nvSpPr>
        <dsp:cNvPr id="0" name=""/>
        <dsp:cNvSpPr/>
      </dsp:nvSpPr>
      <dsp:spPr>
        <a:xfrm rot="5400000">
          <a:off x="-940538" y="1847710"/>
          <a:ext cx="2035254" cy="148947"/>
        </a:xfrm>
        <a:prstGeom prst="corner">
          <a:avLst>
            <a:gd name="adj1" fmla="val 1000"/>
            <a:gd name="adj2" fmla="val 1000"/>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CA3A6A4E-2D39-41D2-A6B1-B590D0C452D2}">
      <dsp:nvSpPr>
        <dsp:cNvPr id="0" name=""/>
        <dsp:cNvSpPr/>
      </dsp:nvSpPr>
      <dsp:spPr>
        <a:xfrm>
          <a:off x="2614" y="2939811"/>
          <a:ext cx="1861849" cy="678418"/>
        </a:xfrm>
        <a:prstGeom prst="homePlate">
          <a:avLst>
            <a:gd name="adj" fmla="val 2500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190500" rIns="95250" bIns="190500" numCol="1" spcCol="1270" rtlCol="0" anchor="ctr" anchorCtr="0">
          <a:noAutofit/>
        </a:bodyPr>
        <a:lstStyle/>
        <a:p>
          <a:pPr lvl="0" algn="ctr" defTabSz="666750" rtl="0">
            <a:lnSpc>
              <a:spcPct val="90000"/>
            </a:lnSpc>
            <a:spcBef>
              <a:spcPct val="0"/>
            </a:spcBef>
            <a:spcAft>
              <a:spcPct val="35000"/>
            </a:spcAft>
          </a:pPr>
          <a:r>
            <a:rPr lang="fr-FR" sz="1500" b="1" kern="1200" noProof="0" dirty="0">
              <a:effectLst>
                <a:outerShdw blurRad="50800" dist="38100" dir="2700000" algn="tl" rotWithShape="0">
                  <a:schemeClr val="tx1">
                    <a:alpha val="50000"/>
                  </a:schemeClr>
                </a:outerShdw>
              </a:effectLst>
              <a:latin typeface="+mj-lt"/>
            </a:rPr>
            <a:t>SCANER</a:t>
          </a:r>
        </a:p>
      </dsp:txBody>
      <dsp:txXfrm>
        <a:off x="2614" y="2939811"/>
        <a:ext cx="1777047" cy="678418"/>
      </dsp:txXfrm>
    </dsp:sp>
    <dsp:sp modelId="{810D7AA7-A541-4507-BE7F-36CCF210089F}">
      <dsp:nvSpPr>
        <dsp:cNvPr id="0" name=""/>
        <dsp:cNvSpPr/>
      </dsp:nvSpPr>
      <dsp:spPr>
        <a:xfrm>
          <a:off x="151562" y="993926"/>
          <a:ext cx="1511821" cy="1856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00" tIns="432000" rIns="288000" bIns="0" numCol="1" spcCol="1270" rtlCol="0" anchor="t" anchorCtr="0">
          <a:noAutofit/>
        </a:bodyPr>
        <a:lstStyle/>
        <a:p>
          <a:pPr marL="0" lvl="0" indent="0" algn="l" defTabSz="533400" rtl="0">
            <a:lnSpc>
              <a:spcPts val="1500"/>
            </a:lnSpc>
            <a:spcBef>
              <a:spcPct val="0"/>
            </a:spcBef>
            <a:spcAft>
              <a:spcPts val="0"/>
            </a:spcAft>
            <a:buNone/>
          </a:pPr>
          <a:endParaRPr lang="fr-FR" sz="1200" kern="1200" noProof="0" dirty="0">
            <a:solidFill>
              <a:srgbClr val="666666"/>
            </a:solidFill>
            <a:latin typeface="+mn-lt"/>
            <a:ea typeface="+mn-ea"/>
            <a:cs typeface="+mn-cs"/>
          </a:endParaRPr>
        </a:p>
      </dsp:txBody>
      <dsp:txXfrm>
        <a:off x="151562" y="993926"/>
        <a:ext cx="1511821" cy="1856516"/>
      </dsp:txXfrm>
    </dsp:sp>
    <dsp:sp modelId="{E41E7729-FD3F-426D-804C-45BD60BD762D}">
      <dsp:nvSpPr>
        <dsp:cNvPr id="0" name=""/>
        <dsp:cNvSpPr/>
      </dsp:nvSpPr>
      <dsp:spPr>
        <a:xfrm rot="5400000">
          <a:off x="828218" y="1847710"/>
          <a:ext cx="2035254" cy="148947"/>
        </a:xfrm>
        <a:prstGeom prst="corner">
          <a:avLst>
            <a:gd name="adj1" fmla="val 1000"/>
            <a:gd name="adj2" fmla="val 1000"/>
          </a:avLst>
        </a:prstGeom>
        <a:solidFill>
          <a:schemeClr val="lt1">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6C46E586-0364-4C52-98F9-74A7ACD803D1}">
      <dsp:nvSpPr>
        <dsp:cNvPr id="0" name=""/>
        <dsp:cNvSpPr/>
      </dsp:nvSpPr>
      <dsp:spPr>
        <a:xfrm>
          <a:off x="1771371" y="2939811"/>
          <a:ext cx="1861849" cy="678418"/>
        </a:xfrm>
        <a:prstGeom prst="chevron">
          <a:avLst>
            <a:gd name="adj" fmla="val 25000"/>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190500" rIns="95250" bIns="190500" numCol="1" spcCol="1270" rtlCol="0" anchor="ctr" anchorCtr="0">
          <a:noAutofit/>
        </a:bodyPr>
        <a:lstStyle/>
        <a:p>
          <a:pPr lvl="0" algn="ctr" defTabSz="666750" rtl="0">
            <a:lnSpc>
              <a:spcPct val="90000"/>
            </a:lnSpc>
            <a:spcBef>
              <a:spcPct val="0"/>
            </a:spcBef>
            <a:spcAft>
              <a:spcPct val="35000"/>
            </a:spcAft>
          </a:pPr>
          <a:r>
            <a:rPr lang="ar-SA" sz="1500" b="1" kern="1200" noProof="0" dirty="0">
              <a:effectLst>
                <a:outerShdw blurRad="50800" dist="38100" dir="2700000" algn="tl" rotWithShape="0">
                  <a:schemeClr val="tx1">
                    <a:alpha val="50000"/>
                  </a:schemeClr>
                </a:outerShdw>
              </a:effectLst>
              <a:latin typeface="+mj-lt"/>
            </a:rPr>
            <a:t>تحاليل الدم</a:t>
          </a:r>
          <a:endParaRPr lang="fr-FR" sz="1500" b="1" kern="1200" noProof="0" dirty="0">
            <a:effectLst>
              <a:outerShdw blurRad="50800" dist="38100" dir="2700000" algn="tl" rotWithShape="0">
                <a:schemeClr val="tx1">
                  <a:alpha val="50000"/>
                </a:schemeClr>
              </a:outerShdw>
            </a:effectLst>
            <a:latin typeface="+mj-lt"/>
          </a:endParaRPr>
        </a:p>
      </dsp:txBody>
      <dsp:txXfrm>
        <a:off x="1940976" y="2939811"/>
        <a:ext cx="1522640" cy="678418"/>
      </dsp:txXfrm>
    </dsp:sp>
    <dsp:sp modelId="{5E07F9E4-149C-4A89-848F-4ABDD305F0C5}">
      <dsp:nvSpPr>
        <dsp:cNvPr id="0" name=""/>
        <dsp:cNvSpPr/>
      </dsp:nvSpPr>
      <dsp:spPr>
        <a:xfrm>
          <a:off x="1920319" y="993926"/>
          <a:ext cx="1511821" cy="1856516"/>
        </a:xfrm>
        <a:prstGeom prst="rect">
          <a:avLst/>
        </a:prstGeom>
        <a:noFill/>
        <a:ln>
          <a:noFill/>
        </a:ln>
        <a:effectLst/>
      </dsp:spPr>
      <dsp:style>
        <a:lnRef idx="0">
          <a:scrgbClr r="0" g="0" b="0"/>
        </a:lnRef>
        <a:fillRef idx="0">
          <a:scrgbClr r="0" g="0" b="0"/>
        </a:fillRef>
        <a:effectRef idx="0">
          <a:scrgbClr r="0" g="0" b="0"/>
        </a:effectRef>
        <a:fontRef idx="minor"/>
      </dsp:style>
    </dsp:sp>
    <dsp:sp modelId="{473F2067-7126-4D56-A328-5A8CFD3D8D52}">
      <dsp:nvSpPr>
        <dsp:cNvPr id="0" name=""/>
        <dsp:cNvSpPr/>
      </dsp:nvSpPr>
      <dsp:spPr>
        <a:xfrm rot="5400000">
          <a:off x="2596975" y="1847710"/>
          <a:ext cx="2035254" cy="148947"/>
        </a:xfrm>
        <a:prstGeom prst="corner">
          <a:avLst>
            <a:gd name="adj1" fmla="val 1000"/>
            <a:gd name="adj2" fmla="val 1000"/>
          </a:avLst>
        </a:prstGeom>
        <a:solidFill>
          <a:schemeClr val="lt1">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sp>
    <dsp:sp modelId="{7A0B5EFC-88FB-4ED5-994F-D5F6584C2293}">
      <dsp:nvSpPr>
        <dsp:cNvPr id="0" name=""/>
        <dsp:cNvSpPr/>
      </dsp:nvSpPr>
      <dsp:spPr>
        <a:xfrm>
          <a:off x="3540128" y="2939811"/>
          <a:ext cx="1861849" cy="678418"/>
        </a:xfrm>
        <a:prstGeom prst="chevron">
          <a:avLst>
            <a:gd name="adj" fmla="val 25000"/>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190500" rIns="95250" bIns="190500" numCol="1" spcCol="1270" rtlCol="0" anchor="ctr" anchorCtr="0">
          <a:noAutofit/>
        </a:bodyPr>
        <a:lstStyle/>
        <a:p>
          <a:pPr lvl="0" algn="ctr" defTabSz="666750" rtl="0">
            <a:lnSpc>
              <a:spcPct val="90000"/>
            </a:lnSpc>
            <a:spcBef>
              <a:spcPct val="0"/>
            </a:spcBef>
            <a:spcAft>
              <a:spcPct val="35000"/>
            </a:spcAft>
          </a:pPr>
          <a:r>
            <a:rPr lang="ar-SA" sz="1500" b="1" kern="1200" noProof="0" dirty="0">
              <a:effectLst>
                <a:outerShdw blurRad="50800" dist="38100" dir="2700000" algn="tl" rotWithShape="0">
                  <a:schemeClr val="tx1">
                    <a:alpha val="50000"/>
                  </a:schemeClr>
                </a:outerShdw>
              </a:effectLst>
              <a:latin typeface="+mj-lt"/>
            </a:rPr>
            <a:t>مساعدة في العمليات</a:t>
          </a:r>
          <a:endParaRPr lang="fr-FR" sz="1500" b="1" kern="1200" noProof="0" dirty="0">
            <a:effectLst>
              <a:outerShdw blurRad="50800" dist="38100" dir="2700000" algn="tl" rotWithShape="0">
                <a:schemeClr val="tx1">
                  <a:alpha val="50000"/>
                </a:schemeClr>
              </a:outerShdw>
            </a:effectLst>
            <a:latin typeface="+mj-lt"/>
          </a:endParaRPr>
        </a:p>
      </dsp:txBody>
      <dsp:txXfrm>
        <a:off x="3709733" y="2939811"/>
        <a:ext cx="1522640" cy="678418"/>
      </dsp:txXfrm>
    </dsp:sp>
    <dsp:sp modelId="{FD7B29F2-0D66-4B4B-BC8A-82DA23575305}">
      <dsp:nvSpPr>
        <dsp:cNvPr id="0" name=""/>
        <dsp:cNvSpPr/>
      </dsp:nvSpPr>
      <dsp:spPr>
        <a:xfrm>
          <a:off x="3689076" y="993926"/>
          <a:ext cx="1511821" cy="1431764"/>
        </a:xfrm>
        <a:prstGeom prst="rect">
          <a:avLst/>
        </a:prstGeom>
        <a:noFill/>
        <a:ln>
          <a:noFill/>
        </a:ln>
        <a:effectLst/>
      </dsp:spPr>
      <dsp:style>
        <a:lnRef idx="0">
          <a:scrgbClr r="0" g="0" b="0"/>
        </a:lnRef>
        <a:fillRef idx="0">
          <a:scrgbClr r="0" g="0" b="0"/>
        </a:fillRef>
        <a:effectRef idx="0">
          <a:scrgbClr r="0" g="0" b="0"/>
        </a:effectRef>
        <a:fontRef idx="minor"/>
      </dsp:style>
    </dsp:sp>
    <dsp:sp modelId="{7BF6E820-C6E3-4E2C-BB23-ADF9AD641C6B}">
      <dsp:nvSpPr>
        <dsp:cNvPr id="0" name=""/>
        <dsp:cNvSpPr/>
      </dsp:nvSpPr>
      <dsp:spPr>
        <a:xfrm rot="5400000">
          <a:off x="4365731" y="1847710"/>
          <a:ext cx="2035254" cy="148947"/>
        </a:xfrm>
        <a:prstGeom prst="corner">
          <a:avLst>
            <a:gd name="adj1" fmla="val 1000"/>
            <a:gd name="adj2" fmla="val 1000"/>
          </a:avLst>
        </a:prstGeom>
        <a:solidFill>
          <a:schemeClr val="lt1">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B8046455-4EBB-40A8-838B-B584850A8B8E}">
      <dsp:nvSpPr>
        <dsp:cNvPr id="0" name=""/>
        <dsp:cNvSpPr/>
      </dsp:nvSpPr>
      <dsp:spPr>
        <a:xfrm>
          <a:off x="5308884" y="2939811"/>
          <a:ext cx="1861849" cy="678418"/>
        </a:xfrm>
        <a:prstGeom prst="chevron">
          <a:avLst>
            <a:gd name="adj" fmla="val 25000"/>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190500" rIns="95250" bIns="190500" numCol="1" spcCol="1270" rtlCol="0" anchor="ctr" anchorCtr="0">
          <a:noAutofit/>
        </a:bodyPr>
        <a:lstStyle/>
        <a:p>
          <a:pPr lvl="0" algn="ctr" defTabSz="666750" rtl="1">
            <a:lnSpc>
              <a:spcPct val="90000"/>
            </a:lnSpc>
            <a:spcBef>
              <a:spcPct val="0"/>
            </a:spcBef>
            <a:spcAft>
              <a:spcPct val="35000"/>
            </a:spcAft>
          </a:pPr>
          <a:r>
            <a:rPr lang="ar-SA" sz="1500" b="1" kern="1200" noProof="0" dirty="0">
              <a:effectLst>
                <a:outerShdw blurRad="50800" dist="38100" dir="2700000" algn="tl" rotWithShape="0">
                  <a:schemeClr val="tx1">
                    <a:alpha val="50000"/>
                  </a:schemeClr>
                </a:outerShdw>
              </a:effectLst>
              <a:latin typeface="+mj-lt"/>
            </a:rPr>
            <a:t>بالأشعة </a:t>
          </a:r>
          <a:r>
            <a:rPr lang="fr-FR" sz="1500" b="1" kern="1200" noProof="0" dirty="0">
              <a:effectLst>
                <a:outerShdw blurRad="50800" dist="38100" dir="2700000" algn="tl" rotWithShape="0">
                  <a:schemeClr val="tx1">
                    <a:alpha val="50000"/>
                  </a:schemeClr>
                </a:outerShdw>
              </a:effectLst>
              <a:latin typeface="+mj-lt"/>
            </a:rPr>
            <a:t>X-R</a:t>
          </a:r>
        </a:p>
      </dsp:txBody>
      <dsp:txXfrm>
        <a:off x="5478489" y="2939811"/>
        <a:ext cx="1522640" cy="678418"/>
      </dsp:txXfrm>
    </dsp:sp>
    <dsp:sp modelId="{1D84544C-5924-422B-9546-A86AE4927E4C}">
      <dsp:nvSpPr>
        <dsp:cNvPr id="0" name=""/>
        <dsp:cNvSpPr/>
      </dsp:nvSpPr>
      <dsp:spPr>
        <a:xfrm>
          <a:off x="5457832" y="993926"/>
          <a:ext cx="1511821" cy="1431764"/>
        </a:xfrm>
        <a:prstGeom prst="rect">
          <a:avLst/>
        </a:prstGeom>
        <a:noFill/>
        <a:ln>
          <a:noFill/>
        </a:ln>
        <a:effectLst/>
      </dsp:spPr>
      <dsp:style>
        <a:lnRef idx="0">
          <a:scrgbClr r="0" g="0" b="0"/>
        </a:lnRef>
        <a:fillRef idx="0">
          <a:scrgbClr r="0" g="0" b="0"/>
        </a:fillRef>
        <a:effectRef idx="0">
          <a:scrgbClr r="0" g="0" b="0"/>
        </a:effectRef>
        <a:fontRef idx="minor"/>
      </dsp:style>
    </dsp:sp>
    <dsp:sp modelId="{0EE416CF-D8AE-41BD-BF35-9148040E1274}">
      <dsp:nvSpPr>
        <dsp:cNvPr id="0" name=""/>
        <dsp:cNvSpPr/>
      </dsp:nvSpPr>
      <dsp:spPr>
        <a:xfrm rot="5400000">
          <a:off x="6134488" y="1847710"/>
          <a:ext cx="2035254" cy="148947"/>
        </a:xfrm>
        <a:prstGeom prst="corner">
          <a:avLst>
            <a:gd name="adj1" fmla="val 1000"/>
            <a:gd name="adj2" fmla="val 1000"/>
          </a:avLst>
        </a:prstGeom>
        <a:solidFill>
          <a:schemeClr val="lt1">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559A9A18-D6AE-4459-8C7F-A17CAB50744A}">
      <dsp:nvSpPr>
        <dsp:cNvPr id="0" name=""/>
        <dsp:cNvSpPr/>
      </dsp:nvSpPr>
      <dsp:spPr>
        <a:xfrm>
          <a:off x="7077641" y="2939811"/>
          <a:ext cx="1861849" cy="678418"/>
        </a:xfrm>
        <a:prstGeom prst="chevron">
          <a:avLst>
            <a:gd name="adj" fmla="val 25000"/>
          </a:avLst>
        </a:prstGeom>
        <a:solidFill>
          <a:schemeClr val="accent5"/>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190500" rIns="95250" bIns="190500" numCol="1" spcCol="1270" rtlCol="0" anchor="ctr" anchorCtr="0">
          <a:noAutofit/>
        </a:bodyPr>
        <a:lstStyle/>
        <a:p>
          <a:pPr lvl="0" algn="ctr" defTabSz="666750" rtl="0">
            <a:lnSpc>
              <a:spcPct val="90000"/>
            </a:lnSpc>
            <a:spcBef>
              <a:spcPct val="0"/>
            </a:spcBef>
            <a:spcAft>
              <a:spcPct val="35000"/>
            </a:spcAft>
          </a:pPr>
          <a:r>
            <a:rPr lang="ar-SA" sz="1500" b="1" kern="1200" noProof="0" dirty="0">
              <a:effectLst>
                <a:outerShdw blurRad="50800" dist="38100" dir="2700000" algn="tl" rotWithShape="0">
                  <a:schemeClr val="tx1">
                    <a:alpha val="50000"/>
                  </a:schemeClr>
                </a:outerShdw>
              </a:effectLst>
              <a:latin typeface="+mj-lt"/>
            </a:rPr>
            <a:t>نظام العلاج الكيمياوي</a:t>
          </a:r>
          <a:endParaRPr lang="fr-FR" sz="1500" b="1" kern="1200" noProof="0" dirty="0">
            <a:effectLst>
              <a:outerShdw blurRad="50800" dist="38100" dir="2700000" algn="tl" rotWithShape="0">
                <a:schemeClr val="tx1">
                  <a:alpha val="50000"/>
                </a:schemeClr>
              </a:outerShdw>
            </a:effectLst>
            <a:latin typeface="+mj-lt"/>
          </a:endParaRPr>
        </a:p>
      </dsp:txBody>
      <dsp:txXfrm>
        <a:off x="7247246" y="2939811"/>
        <a:ext cx="1522640" cy="678418"/>
      </dsp:txXfrm>
    </dsp:sp>
    <dsp:sp modelId="{7F54B493-FCA8-4A1F-A2B1-FCB26CA9C396}">
      <dsp:nvSpPr>
        <dsp:cNvPr id="0" name=""/>
        <dsp:cNvSpPr/>
      </dsp:nvSpPr>
      <dsp:spPr>
        <a:xfrm>
          <a:off x="7226589" y="993926"/>
          <a:ext cx="1511821" cy="1431764"/>
        </a:xfrm>
        <a:prstGeom prst="rect">
          <a:avLst/>
        </a:prstGeom>
        <a:noFill/>
        <a:ln>
          <a:noFill/>
        </a:ln>
        <a:effectLst/>
      </dsp:spPr>
      <dsp:style>
        <a:lnRef idx="0">
          <a:scrgbClr r="0" g="0" b="0"/>
        </a:lnRef>
        <a:fillRef idx="0">
          <a:scrgbClr r="0" g="0" b="0"/>
        </a:fillRef>
        <a:effectRef idx="0">
          <a:scrgbClr r="0" g="0" b="0"/>
        </a:effectRef>
        <a:fontRef idx="minor"/>
      </dsp:style>
    </dsp:sp>
    <dsp:sp modelId="{7FAE7CAC-AC01-438D-8DD3-85672FCE5709}">
      <dsp:nvSpPr>
        <dsp:cNvPr id="0" name=""/>
        <dsp:cNvSpPr/>
      </dsp:nvSpPr>
      <dsp:spPr>
        <a:xfrm rot="5400000">
          <a:off x="7903244" y="1847710"/>
          <a:ext cx="2035254" cy="148947"/>
        </a:xfrm>
        <a:prstGeom prst="corner">
          <a:avLst>
            <a:gd name="adj1" fmla="val 1000"/>
            <a:gd name="adj2" fmla="val 100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813D7E-1164-44DF-BFBD-CAA5C000E9E3}">
      <dsp:nvSpPr>
        <dsp:cNvPr id="0" name=""/>
        <dsp:cNvSpPr/>
      </dsp:nvSpPr>
      <dsp:spPr>
        <a:xfrm>
          <a:off x="8846397" y="2939811"/>
          <a:ext cx="1861849" cy="678418"/>
        </a:xfrm>
        <a:prstGeom prst="chevron">
          <a:avLst>
            <a:gd name="adj" fmla="val 2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190500" rIns="95250" bIns="190500" numCol="1" spcCol="1270" anchor="ctr" anchorCtr="0">
          <a:noAutofit/>
        </a:bodyPr>
        <a:lstStyle/>
        <a:p>
          <a:pPr lvl="0" algn="ctr" defTabSz="666750">
            <a:lnSpc>
              <a:spcPct val="90000"/>
            </a:lnSpc>
            <a:spcBef>
              <a:spcPct val="0"/>
            </a:spcBef>
            <a:spcAft>
              <a:spcPct val="35000"/>
            </a:spcAft>
          </a:pPr>
          <a:r>
            <a:rPr lang="ar-SA" sz="1500" b="1" kern="1200" dirty="0">
              <a:effectLst>
                <a:outerShdw blurRad="50800" dist="38100" dir="2700000" algn="tl" rotWithShape="0">
                  <a:schemeClr val="tx1">
                    <a:alpha val="50000"/>
                  </a:schemeClr>
                </a:outerShdw>
              </a:effectLst>
              <a:latin typeface="+mj-lt"/>
            </a:rPr>
            <a:t>الأدوية</a:t>
          </a:r>
        </a:p>
      </dsp:txBody>
      <dsp:txXfrm>
        <a:off x="9016002" y="2939811"/>
        <a:ext cx="1522640" cy="678418"/>
      </dsp:txXfrm>
    </dsp:sp>
    <dsp:sp modelId="{0C29ED3A-6C2B-4B7D-B0D6-DA1679E0CEAF}">
      <dsp:nvSpPr>
        <dsp:cNvPr id="0" name=""/>
        <dsp:cNvSpPr/>
      </dsp:nvSpPr>
      <dsp:spPr>
        <a:xfrm>
          <a:off x="8995345" y="993926"/>
          <a:ext cx="1511821" cy="1431764"/>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E6E73-A3C8-4495-927B-8AADA5A74297}">
      <dsp:nvSpPr>
        <dsp:cNvPr id="0" name=""/>
        <dsp:cNvSpPr/>
      </dsp:nvSpPr>
      <dsp:spPr>
        <a:xfrm rot="5400000">
          <a:off x="-940538" y="1847710"/>
          <a:ext cx="2035254" cy="148947"/>
        </a:xfrm>
        <a:prstGeom prst="corner">
          <a:avLst>
            <a:gd name="adj1" fmla="val 1000"/>
            <a:gd name="adj2" fmla="val 1000"/>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CA3A6A4E-2D39-41D2-A6B1-B590D0C452D2}">
      <dsp:nvSpPr>
        <dsp:cNvPr id="0" name=""/>
        <dsp:cNvSpPr/>
      </dsp:nvSpPr>
      <dsp:spPr>
        <a:xfrm>
          <a:off x="2614" y="2939811"/>
          <a:ext cx="1861849" cy="678418"/>
        </a:xfrm>
        <a:prstGeom prst="homePlate">
          <a:avLst>
            <a:gd name="adj" fmla="val 2500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rtlCol="0" anchor="ctr" anchorCtr="0">
          <a:noAutofit/>
        </a:bodyPr>
        <a:lstStyle/>
        <a:p>
          <a:pPr lvl="0" algn="ctr" defTabSz="577850" rtl="0">
            <a:lnSpc>
              <a:spcPct val="90000"/>
            </a:lnSpc>
            <a:spcBef>
              <a:spcPct val="0"/>
            </a:spcBef>
            <a:spcAft>
              <a:spcPct val="35000"/>
            </a:spcAft>
          </a:pPr>
          <a:r>
            <a:rPr lang="ar-SA" sz="1300" b="1" kern="1200" noProof="0" dirty="0">
              <a:effectLst>
                <a:outerShdw blurRad="50800" dist="38100" dir="2700000" algn="tl" rotWithShape="0">
                  <a:schemeClr val="tx1">
                    <a:alpha val="50000"/>
                  </a:schemeClr>
                </a:outerShdw>
              </a:effectLst>
              <a:latin typeface="+mj-lt"/>
            </a:rPr>
            <a:t>تصوير الطبقي فبل العلاج بالأشعة</a:t>
          </a:r>
          <a:endParaRPr lang="fr-FR" sz="1300" b="1" kern="1200" noProof="0" dirty="0">
            <a:effectLst>
              <a:outerShdw blurRad="50800" dist="38100" dir="2700000" algn="tl" rotWithShape="0">
                <a:schemeClr val="tx1">
                  <a:alpha val="50000"/>
                </a:schemeClr>
              </a:outerShdw>
            </a:effectLst>
            <a:latin typeface="+mj-lt"/>
          </a:endParaRPr>
        </a:p>
      </dsp:txBody>
      <dsp:txXfrm>
        <a:off x="2614" y="2939811"/>
        <a:ext cx="1777047" cy="678418"/>
      </dsp:txXfrm>
    </dsp:sp>
    <dsp:sp modelId="{810D7AA7-A541-4507-BE7F-36CCF210089F}">
      <dsp:nvSpPr>
        <dsp:cNvPr id="0" name=""/>
        <dsp:cNvSpPr/>
      </dsp:nvSpPr>
      <dsp:spPr>
        <a:xfrm>
          <a:off x="151562" y="993926"/>
          <a:ext cx="1511821" cy="1431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00" tIns="432000" rIns="288000" bIns="0" numCol="1" spcCol="1270" rtlCol="0" anchor="t" anchorCtr="0">
          <a:noAutofit/>
        </a:bodyPr>
        <a:lstStyle/>
        <a:p>
          <a:pPr marL="0" lvl="0" indent="0" algn="l" defTabSz="533400" rtl="0">
            <a:lnSpc>
              <a:spcPts val="1500"/>
            </a:lnSpc>
            <a:spcBef>
              <a:spcPct val="0"/>
            </a:spcBef>
            <a:spcAft>
              <a:spcPts val="0"/>
            </a:spcAft>
            <a:buNone/>
          </a:pPr>
          <a:endParaRPr lang="fr-FR" sz="1200" kern="1200" noProof="0" dirty="0">
            <a:solidFill>
              <a:srgbClr val="666666"/>
            </a:solidFill>
            <a:latin typeface="+mn-lt"/>
            <a:ea typeface="+mn-ea"/>
            <a:cs typeface="+mn-cs"/>
          </a:endParaRPr>
        </a:p>
      </dsp:txBody>
      <dsp:txXfrm>
        <a:off x="151562" y="993926"/>
        <a:ext cx="1511821" cy="1431764"/>
      </dsp:txXfrm>
    </dsp:sp>
    <dsp:sp modelId="{E41E7729-FD3F-426D-804C-45BD60BD762D}">
      <dsp:nvSpPr>
        <dsp:cNvPr id="0" name=""/>
        <dsp:cNvSpPr/>
      </dsp:nvSpPr>
      <dsp:spPr>
        <a:xfrm rot="5400000">
          <a:off x="828218" y="1847710"/>
          <a:ext cx="2035254" cy="148947"/>
        </a:xfrm>
        <a:prstGeom prst="corner">
          <a:avLst>
            <a:gd name="adj1" fmla="val 1000"/>
            <a:gd name="adj2" fmla="val 1000"/>
          </a:avLst>
        </a:prstGeom>
        <a:solidFill>
          <a:schemeClr val="lt1">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6C46E586-0364-4C52-98F9-74A7ACD803D1}">
      <dsp:nvSpPr>
        <dsp:cNvPr id="0" name=""/>
        <dsp:cNvSpPr/>
      </dsp:nvSpPr>
      <dsp:spPr>
        <a:xfrm>
          <a:off x="1771371" y="2939811"/>
          <a:ext cx="1861849" cy="678418"/>
        </a:xfrm>
        <a:prstGeom prst="chevron">
          <a:avLst>
            <a:gd name="adj" fmla="val 25000"/>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rtlCol="0" anchor="ctr" anchorCtr="0">
          <a:noAutofit/>
        </a:bodyPr>
        <a:lstStyle/>
        <a:p>
          <a:pPr lvl="0" algn="ctr" defTabSz="577850" rtl="0">
            <a:lnSpc>
              <a:spcPct val="90000"/>
            </a:lnSpc>
            <a:spcBef>
              <a:spcPct val="0"/>
            </a:spcBef>
            <a:spcAft>
              <a:spcPct val="35000"/>
            </a:spcAft>
          </a:pPr>
          <a:r>
            <a:rPr lang="ar-SA" sz="1300" b="1" kern="1200" noProof="0" dirty="0">
              <a:effectLst>
                <a:outerShdw blurRad="50800" dist="38100" dir="2700000" algn="tl" rotWithShape="0">
                  <a:schemeClr val="tx1">
                    <a:alpha val="50000"/>
                  </a:schemeClr>
                </a:outerShdw>
              </a:effectLst>
              <a:latin typeface="+mj-lt"/>
            </a:rPr>
            <a:t>تلفزة العظام</a:t>
          </a:r>
          <a:endParaRPr lang="fr-FR" sz="1300" b="1" kern="1200" noProof="0" dirty="0">
            <a:effectLst>
              <a:outerShdw blurRad="50800" dist="38100" dir="2700000" algn="tl" rotWithShape="0">
                <a:schemeClr val="tx1">
                  <a:alpha val="50000"/>
                </a:schemeClr>
              </a:outerShdw>
            </a:effectLst>
            <a:latin typeface="+mj-lt"/>
          </a:endParaRPr>
        </a:p>
      </dsp:txBody>
      <dsp:txXfrm>
        <a:off x="1940976" y="2939811"/>
        <a:ext cx="1522640" cy="678418"/>
      </dsp:txXfrm>
    </dsp:sp>
    <dsp:sp modelId="{5E07F9E4-149C-4A89-848F-4ABDD305F0C5}">
      <dsp:nvSpPr>
        <dsp:cNvPr id="0" name=""/>
        <dsp:cNvSpPr/>
      </dsp:nvSpPr>
      <dsp:spPr>
        <a:xfrm>
          <a:off x="1920319" y="993926"/>
          <a:ext cx="1511821" cy="1431764"/>
        </a:xfrm>
        <a:prstGeom prst="rect">
          <a:avLst/>
        </a:prstGeom>
        <a:noFill/>
        <a:ln>
          <a:noFill/>
        </a:ln>
        <a:effectLst/>
      </dsp:spPr>
      <dsp:style>
        <a:lnRef idx="0">
          <a:scrgbClr r="0" g="0" b="0"/>
        </a:lnRef>
        <a:fillRef idx="0">
          <a:scrgbClr r="0" g="0" b="0"/>
        </a:fillRef>
        <a:effectRef idx="0">
          <a:scrgbClr r="0" g="0" b="0"/>
        </a:effectRef>
        <a:fontRef idx="minor"/>
      </dsp:style>
    </dsp:sp>
    <dsp:sp modelId="{473F2067-7126-4D56-A328-5A8CFD3D8D52}">
      <dsp:nvSpPr>
        <dsp:cNvPr id="0" name=""/>
        <dsp:cNvSpPr/>
      </dsp:nvSpPr>
      <dsp:spPr>
        <a:xfrm rot="5400000">
          <a:off x="2596975" y="1847710"/>
          <a:ext cx="2035254" cy="148947"/>
        </a:xfrm>
        <a:prstGeom prst="corner">
          <a:avLst>
            <a:gd name="adj1" fmla="val 1000"/>
            <a:gd name="adj2" fmla="val 1000"/>
          </a:avLst>
        </a:prstGeom>
        <a:solidFill>
          <a:schemeClr val="lt1">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sp>
    <dsp:sp modelId="{7A0B5EFC-88FB-4ED5-994F-D5F6584C2293}">
      <dsp:nvSpPr>
        <dsp:cNvPr id="0" name=""/>
        <dsp:cNvSpPr/>
      </dsp:nvSpPr>
      <dsp:spPr>
        <a:xfrm>
          <a:off x="3540128" y="2939811"/>
          <a:ext cx="1861849" cy="678418"/>
        </a:xfrm>
        <a:prstGeom prst="chevron">
          <a:avLst>
            <a:gd name="adj" fmla="val 25000"/>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rtlCol="0" anchor="ctr" anchorCtr="0">
          <a:noAutofit/>
        </a:bodyPr>
        <a:lstStyle/>
        <a:p>
          <a:pPr lvl="0" algn="ctr" defTabSz="577850" rtl="0">
            <a:lnSpc>
              <a:spcPct val="90000"/>
            </a:lnSpc>
            <a:spcBef>
              <a:spcPct val="0"/>
            </a:spcBef>
            <a:spcAft>
              <a:spcPct val="35000"/>
            </a:spcAft>
          </a:pPr>
          <a:r>
            <a:rPr lang="ar-SA" sz="1300" b="1" kern="1200" noProof="0" dirty="0">
              <a:effectLst>
                <a:outerShdw blurRad="50800" dist="38100" dir="2700000" algn="tl" rotWithShape="0">
                  <a:schemeClr val="tx1">
                    <a:alpha val="50000"/>
                  </a:schemeClr>
                </a:outerShdw>
              </a:effectLst>
              <a:latin typeface="+mj-lt"/>
            </a:rPr>
            <a:t>فحوص الخارجية</a:t>
          </a:r>
          <a:endParaRPr lang="fr-FR" sz="1300" b="1" kern="1200" noProof="0" dirty="0">
            <a:effectLst>
              <a:outerShdw blurRad="50800" dist="38100" dir="2700000" algn="tl" rotWithShape="0">
                <a:schemeClr val="tx1">
                  <a:alpha val="50000"/>
                </a:schemeClr>
              </a:outerShdw>
            </a:effectLst>
            <a:latin typeface="+mj-lt"/>
          </a:endParaRPr>
        </a:p>
      </dsp:txBody>
      <dsp:txXfrm>
        <a:off x="3709733" y="2939811"/>
        <a:ext cx="1522640" cy="678418"/>
      </dsp:txXfrm>
    </dsp:sp>
    <dsp:sp modelId="{FD7B29F2-0D66-4B4B-BC8A-82DA23575305}">
      <dsp:nvSpPr>
        <dsp:cNvPr id="0" name=""/>
        <dsp:cNvSpPr/>
      </dsp:nvSpPr>
      <dsp:spPr>
        <a:xfrm>
          <a:off x="3689076" y="993926"/>
          <a:ext cx="1511821" cy="1431764"/>
        </a:xfrm>
        <a:prstGeom prst="rect">
          <a:avLst/>
        </a:prstGeom>
        <a:noFill/>
        <a:ln>
          <a:noFill/>
        </a:ln>
        <a:effectLst/>
      </dsp:spPr>
      <dsp:style>
        <a:lnRef idx="0">
          <a:scrgbClr r="0" g="0" b="0"/>
        </a:lnRef>
        <a:fillRef idx="0">
          <a:scrgbClr r="0" g="0" b="0"/>
        </a:fillRef>
        <a:effectRef idx="0">
          <a:scrgbClr r="0" g="0" b="0"/>
        </a:effectRef>
        <a:fontRef idx="minor"/>
      </dsp:style>
    </dsp:sp>
    <dsp:sp modelId="{7BF6E820-C6E3-4E2C-BB23-ADF9AD641C6B}">
      <dsp:nvSpPr>
        <dsp:cNvPr id="0" name=""/>
        <dsp:cNvSpPr/>
      </dsp:nvSpPr>
      <dsp:spPr>
        <a:xfrm rot="5400000">
          <a:off x="4365731" y="1847710"/>
          <a:ext cx="2035254" cy="148947"/>
        </a:xfrm>
        <a:prstGeom prst="corner">
          <a:avLst>
            <a:gd name="adj1" fmla="val 1000"/>
            <a:gd name="adj2" fmla="val 1000"/>
          </a:avLst>
        </a:prstGeom>
        <a:solidFill>
          <a:schemeClr val="lt1">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B8046455-4EBB-40A8-838B-B584850A8B8E}">
      <dsp:nvSpPr>
        <dsp:cNvPr id="0" name=""/>
        <dsp:cNvSpPr/>
      </dsp:nvSpPr>
      <dsp:spPr>
        <a:xfrm>
          <a:off x="5308884" y="2939811"/>
          <a:ext cx="1861849" cy="678418"/>
        </a:xfrm>
        <a:prstGeom prst="chevron">
          <a:avLst>
            <a:gd name="adj" fmla="val 25000"/>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rtlCol="0" anchor="ctr" anchorCtr="0">
          <a:noAutofit/>
        </a:bodyPr>
        <a:lstStyle/>
        <a:p>
          <a:pPr lvl="0" algn="ctr" defTabSz="577850" rtl="1">
            <a:lnSpc>
              <a:spcPct val="90000"/>
            </a:lnSpc>
            <a:spcBef>
              <a:spcPct val="0"/>
            </a:spcBef>
            <a:spcAft>
              <a:spcPct val="35000"/>
            </a:spcAft>
          </a:pPr>
          <a:r>
            <a:rPr lang="fr-FR" sz="1300" b="1" kern="1200" noProof="0" dirty="0">
              <a:effectLst>
                <a:outerShdw blurRad="50800" dist="38100" dir="2700000" algn="tl" rotWithShape="0">
                  <a:schemeClr val="tx1">
                    <a:alpha val="50000"/>
                  </a:schemeClr>
                </a:outerShdw>
              </a:effectLst>
              <a:latin typeface="+mj-lt"/>
            </a:rPr>
            <a:t>ECHOGRAPHIE</a:t>
          </a:r>
        </a:p>
      </dsp:txBody>
      <dsp:txXfrm>
        <a:off x="5478489" y="2939811"/>
        <a:ext cx="1522640" cy="678418"/>
      </dsp:txXfrm>
    </dsp:sp>
    <dsp:sp modelId="{1D84544C-5924-422B-9546-A86AE4927E4C}">
      <dsp:nvSpPr>
        <dsp:cNvPr id="0" name=""/>
        <dsp:cNvSpPr/>
      </dsp:nvSpPr>
      <dsp:spPr>
        <a:xfrm>
          <a:off x="5457832" y="993926"/>
          <a:ext cx="1511821" cy="1431764"/>
        </a:xfrm>
        <a:prstGeom prst="rect">
          <a:avLst/>
        </a:prstGeom>
        <a:noFill/>
        <a:ln>
          <a:noFill/>
        </a:ln>
        <a:effectLst/>
      </dsp:spPr>
      <dsp:style>
        <a:lnRef idx="0">
          <a:scrgbClr r="0" g="0" b="0"/>
        </a:lnRef>
        <a:fillRef idx="0">
          <a:scrgbClr r="0" g="0" b="0"/>
        </a:fillRef>
        <a:effectRef idx="0">
          <a:scrgbClr r="0" g="0" b="0"/>
        </a:effectRef>
        <a:fontRef idx="minor"/>
      </dsp:style>
    </dsp:sp>
    <dsp:sp modelId="{0EE416CF-D8AE-41BD-BF35-9148040E1274}">
      <dsp:nvSpPr>
        <dsp:cNvPr id="0" name=""/>
        <dsp:cNvSpPr/>
      </dsp:nvSpPr>
      <dsp:spPr>
        <a:xfrm rot="5400000">
          <a:off x="6134488" y="1847710"/>
          <a:ext cx="2035254" cy="148947"/>
        </a:xfrm>
        <a:prstGeom prst="corner">
          <a:avLst>
            <a:gd name="adj1" fmla="val 1000"/>
            <a:gd name="adj2" fmla="val 1000"/>
          </a:avLst>
        </a:prstGeom>
        <a:solidFill>
          <a:schemeClr val="lt1">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559A9A18-D6AE-4459-8C7F-A17CAB50744A}">
      <dsp:nvSpPr>
        <dsp:cNvPr id="0" name=""/>
        <dsp:cNvSpPr/>
      </dsp:nvSpPr>
      <dsp:spPr>
        <a:xfrm>
          <a:off x="7077641" y="2939811"/>
          <a:ext cx="1861849" cy="678418"/>
        </a:xfrm>
        <a:prstGeom prst="chevron">
          <a:avLst>
            <a:gd name="adj" fmla="val 25000"/>
          </a:avLst>
        </a:prstGeom>
        <a:solidFill>
          <a:schemeClr val="accent5"/>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rtlCol="0" anchor="ctr" anchorCtr="0">
          <a:noAutofit/>
        </a:bodyPr>
        <a:lstStyle/>
        <a:p>
          <a:pPr lvl="0" algn="ctr" defTabSz="577850" rtl="0">
            <a:lnSpc>
              <a:spcPct val="90000"/>
            </a:lnSpc>
            <a:spcBef>
              <a:spcPct val="0"/>
            </a:spcBef>
            <a:spcAft>
              <a:spcPct val="35000"/>
            </a:spcAft>
          </a:pPr>
          <a:r>
            <a:rPr lang="fr-FR" sz="1300" b="1" kern="1200" noProof="0" dirty="0">
              <a:effectLst>
                <a:outerShdw blurRad="50800" dist="38100" dir="2700000" algn="tl" rotWithShape="0">
                  <a:schemeClr val="tx1">
                    <a:alpha val="50000"/>
                  </a:schemeClr>
                </a:outerShdw>
              </a:effectLst>
              <a:latin typeface="+mj-lt"/>
            </a:rPr>
            <a:t>MAMMOGRAPHIE</a:t>
          </a:r>
        </a:p>
      </dsp:txBody>
      <dsp:txXfrm>
        <a:off x="7247246" y="2939811"/>
        <a:ext cx="1522640" cy="678418"/>
      </dsp:txXfrm>
    </dsp:sp>
    <dsp:sp modelId="{7F54B493-FCA8-4A1F-A2B1-FCB26CA9C396}">
      <dsp:nvSpPr>
        <dsp:cNvPr id="0" name=""/>
        <dsp:cNvSpPr/>
      </dsp:nvSpPr>
      <dsp:spPr>
        <a:xfrm>
          <a:off x="7226589" y="993926"/>
          <a:ext cx="1511821" cy="1431764"/>
        </a:xfrm>
        <a:prstGeom prst="rect">
          <a:avLst/>
        </a:prstGeom>
        <a:noFill/>
        <a:ln>
          <a:noFill/>
        </a:ln>
        <a:effectLst/>
      </dsp:spPr>
      <dsp:style>
        <a:lnRef idx="0">
          <a:scrgbClr r="0" g="0" b="0"/>
        </a:lnRef>
        <a:fillRef idx="0">
          <a:scrgbClr r="0" g="0" b="0"/>
        </a:fillRef>
        <a:effectRef idx="0">
          <a:scrgbClr r="0" g="0" b="0"/>
        </a:effectRef>
        <a:fontRef idx="minor"/>
      </dsp:style>
    </dsp:sp>
    <dsp:sp modelId="{7FAE7CAC-AC01-438D-8DD3-85672FCE5709}">
      <dsp:nvSpPr>
        <dsp:cNvPr id="0" name=""/>
        <dsp:cNvSpPr/>
      </dsp:nvSpPr>
      <dsp:spPr>
        <a:xfrm rot="5400000">
          <a:off x="7903244" y="1847710"/>
          <a:ext cx="2035254" cy="148947"/>
        </a:xfrm>
        <a:prstGeom prst="corner">
          <a:avLst>
            <a:gd name="adj1" fmla="val 1000"/>
            <a:gd name="adj2" fmla="val 100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813D7E-1164-44DF-BFBD-CAA5C000E9E3}">
      <dsp:nvSpPr>
        <dsp:cNvPr id="0" name=""/>
        <dsp:cNvSpPr/>
      </dsp:nvSpPr>
      <dsp:spPr>
        <a:xfrm>
          <a:off x="8846397" y="2939811"/>
          <a:ext cx="1861849" cy="678418"/>
        </a:xfrm>
        <a:prstGeom prst="chevron">
          <a:avLst>
            <a:gd name="adj" fmla="val 2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lvl="0" algn="ctr" defTabSz="577850">
            <a:lnSpc>
              <a:spcPct val="90000"/>
            </a:lnSpc>
            <a:spcBef>
              <a:spcPct val="0"/>
            </a:spcBef>
            <a:spcAft>
              <a:spcPct val="35000"/>
            </a:spcAft>
          </a:pPr>
          <a:r>
            <a:rPr lang="en-US" sz="1300" b="0" i="0" u="none" kern="1200" dirty="0"/>
            <a:t>IRM</a:t>
          </a:r>
          <a:endParaRPr lang="ar-SA" sz="1300" b="1" kern="1200" dirty="0">
            <a:effectLst>
              <a:outerShdw blurRad="50800" dist="38100" dir="2700000" algn="tl" rotWithShape="0">
                <a:schemeClr val="tx1">
                  <a:alpha val="50000"/>
                </a:schemeClr>
              </a:outerShdw>
            </a:effectLst>
            <a:latin typeface="+mj-lt"/>
          </a:endParaRPr>
        </a:p>
      </dsp:txBody>
      <dsp:txXfrm>
        <a:off x="9016002" y="2939811"/>
        <a:ext cx="1522640" cy="678418"/>
      </dsp:txXfrm>
    </dsp:sp>
    <dsp:sp modelId="{0C29ED3A-6C2B-4B7D-B0D6-DA1679E0CEAF}">
      <dsp:nvSpPr>
        <dsp:cNvPr id="0" name=""/>
        <dsp:cNvSpPr/>
      </dsp:nvSpPr>
      <dsp:spPr>
        <a:xfrm>
          <a:off x="8995345" y="993926"/>
          <a:ext cx="1511821" cy="1431764"/>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4F2BF-718B-4D48-B2BD-9AEBD87BA3F2}">
      <dsp:nvSpPr>
        <dsp:cNvPr id="0" name=""/>
        <dsp:cNvSpPr/>
      </dsp:nvSpPr>
      <dsp:spPr>
        <a:xfrm rot="5400000">
          <a:off x="-940538" y="1847710"/>
          <a:ext cx="2035254" cy="148947"/>
        </a:xfrm>
        <a:prstGeom prst="corner">
          <a:avLst>
            <a:gd name="adj1" fmla="val 1000"/>
            <a:gd name="adj2" fmla="val 100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0E2DB4-07A8-4B50-8326-1533BC8294DC}">
      <dsp:nvSpPr>
        <dsp:cNvPr id="0" name=""/>
        <dsp:cNvSpPr/>
      </dsp:nvSpPr>
      <dsp:spPr>
        <a:xfrm>
          <a:off x="2614" y="2939811"/>
          <a:ext cx="1861849" cy="678418"/>
        </a:xfrm>
        <a:prstGeom prst="homePlate">
          <a:avLst>
            <a:gd name="adj" fmla="val 2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215900" rIns="107950" bIns="215900" numCol="1" spcCol="1270" anchor="ctr" anchorCtr="0">
          <a:noAutofit/>
        </a:bodyPr>
        <a:lstStyle/>
        <a:p>
          <a:pPr lvl="0" algn="ctr" defTabSz="755650">
            <a:lnSpc>
              <a:spcPct val="90000"/>
            </a:lnSpc>
            <a:spcBef>
              <a:spcPct val="0"/>
            </a:spcBef>
            <a:spcAft>
              <a:spcPct val="35000"/>
            </a:spcAft>
          </a:pPr>
          <a:r>
            <a:rPr lang="fr-FR" sz="1700" b="1" kern="1200" noProof="0" dirty="0">
              <a:effectLst>
                <a:outerShdw blurRad="50800" dist="38100" dir="2700000" algn="tl" rotWithShape="0">
                  <a:schemeClr val="tx1">
                    <a:alpha val="50000"/>
                  </a:schemeClr>
                </a:outerShdw>
              </a:effectLst>
              <a:latin typeface="+mj-lt"/>
            </a:rPr>
            <a:t>INFUSION</a:t>
          </a:r>
        </a:p>
      </dsp:txBody>
      <dsp:txXfrm>
        <a:off x="2614" y="2939811"/>
        <a:ext cx="1777047" cy="678418"/>
      </dsp:txXfrm>
    </dsp:sp>
    <dsp:sp modelId="{FD8F392C-1219-461C-810D-3262857BB62E}">
      <dsp:nvSpPr>
        <dsp:cNvPr id="0" name=""/>
        <dsp:cNvSpPr/>
      </dsp:nvSpPr>
      <dsp:spPr>
        <a:xfrm>
          <a:off x="151562" y="993926"/>
          <a:ext cx="1511821" cy="1431764"/>
        </a:xfrm>
        <a:prstGeom prst="rect">
          <a:avLst/>
        </a:prstGeom>
        <a:noFill/>
        <a:ln>
          <a:noFill/>
        </a:ln>
        <a:effectLst/>
      </dsp:spPr>
      <dsp:style>
        <a:lnRef idx="0">
          <a:scrgbClr r="0" g="0" b="0"/>
        </a:lnRef>
        <a:fillRef idx="0">
          <a:scrgbClr r="0" g="0" b="0"/>
        </a:fillRef>
        <a:effectRef idx="0">
          <a:scrgbClr r="0" g="0" b="0"/>
        </a:effectRef>
        <a:fontRef idx="minor"/>
      </dsp:style>
    </dsp:sp>
    <dsp:sp modelId="{44A340DA-5EE8-44A1-9229-BFB7EA4A540A}">
      <dsp:nvSpPr>
        <dsp:cNvPr id="0" name=""/>
        <dsp:cNvSpPr/>
      </dsp:nvSpPr>
      <dsp:spPr>
        <a:xfrm rot="5400000">
          <a:off x="828218" y="1847710"/>
          <a:ext cx="2035254" cy="148947"/>
        </a:xfrm>
        <a:prstGeom prst="corner">
          <a:avLst>
            <a:gd name="adj1" fmla="val 1000"/>
            <a:gd name="adj2" fmla="val 100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CC1984-21CD-42EE-BF48-281AEFC2DF51}">
      <dsp:nvSpPr>
        <dsp:cNvPr id="0" name=""/>
        <dsp:cNvSpPr/>
      </dsp:nvSpPr>
      <dsp:spPr>
        <a:xfrm>
          <a:off x="1771371" y="2939811"/>
          <a:ext cx="1861849" cy="678418"/>
        </a:xfrm>
        <a:prstGeom prst="chevron">
          <a:avLst>
            <a:gd name="adj" fmla="val 25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215900" rIns="107950" bIns="215900" numCol="1" spcCol="1270" anchor="ctr" anchorCtr="0">
          <a:noAutofit/>
        </a:bodyPr>
        <a:lstStyle/>
        <a:p>
          <a:pPr lvl="0" algn="ctr" defTabSz="755650">
            <a:lnSpc>
              <a:spcPct val="90000"/>
            </a:lnSpc>
            <a:spcBef>
              <a:spcPct val="0"/>
            </a:spcBef>
            <a:spcAft>
              <a:spcPct val="35000"/>
            </a:spcAft>
          </a:pPr>
          <a:r>
            <a:rPr lang="ar-SA" sz="1700" b="1" kern="1200" noProof="0" dirty="0">
              <a:effectLst>
                <a:outerShdw blurRad="50800" dist="38100" dir="2700000" algn="tl" rotWithShape="0">
                  <a:schemeClr val="tx1">
                    <a:alpha val="50000"/>
                  </a:schemeClr>
                </a:outerShdw>
              </a:effectLst>
              <a:latin typeface="+mj-lt"/>
            </a:rPr>
            <a:t>اللبود</a:t>
          </a:r>
          <a:endParaRPr lang="fr-FR" sz="1700" b="1" kern="1200" noProof="0" dirty="0">
            <a:effectLst>
              <a:outerShdw blurRad="50800" dist="38100" dir="2700000" algn="tl" rotWithShape="0">
                <a:schemeClr val="tx1">
                  <a:alpha val="50000"/>
                </a:schemeClr>
              </a:outerShdw>
            </a:effectLst>
            <a:latin typeface="+mj-lt"/>
          </a:endParaRPr>
        </a:p>
      </dsp:txBody>
      <dsp:txXfrm>
        <a:off x="1940976" y="2939811"/>
        <a:ext cx="1522640" cy="678418"/>
      </dsp:txXfrm>
    </dsp:sp>
    <dsp:sp modelId="{0D2642F6-BF4F-460F-86D4-AAE3FDEC4790}">
      <dsp:nvSpPr>
        <dsp:cNvPr id="0" name=""/>
        <dsp:cNvSpPr/>
      </dsp:nvSpPr>
      <dsp:spPr>
        <a:xfrm>
          <a:off x="1920319" y="993926"/>
          <a:ext cx="1511821" cy="1431764"/>
        </a:xfrm>
        <a:prstGeom prst="rect">
          <a:avLst/>
        </a:prstGeom>
        <a:noFill/>
        <a:ln>
          <a:noFill/>
        </a:ln>
        <a:effectLst/>
      </dsp:spPr>
      <dsp:style>
        <a:lnRef idx="0">
          <a:scrgbClr r="0" g="0" b="0"/>
        </a:lnRef>
        <a:fillRef idx="0">
          <a:scrgbClr r="0" g="0" b="0"/>
        </a:fillRef>
        <a:effectRef idx="0">
          <a:scrgbClr r="0" g="0" b="0"/>
        </a:effectRef>
        <a:fontRef idx="minor"/>
      </dsp:style>
    </dsp:sp>
    <dsp:sp modelId="{B2BA6803-395A-4F45-8289-3385FD80CF65}">
      <dsp:nvSpPr>
        <dsp:cNvPr id="0" name=""/>
        <dsp:cNvSpPr/>
      </dsp:nvSpPr>
      <dsp:spPr>
        <a:xfrm rot="5400000">
          <a:off x="2596975" y="1847710"/>
          <a:ext cx="2035254" cy="148947"/>
        </a:xfrm>
        <a:prstGeom prst="corner">
          <a:avLst>
            <a:gd name="adj1" fmla="val 1000"/>
            <a:gd name="adj2" fmla="val 1000"/>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231443-169D-4A6C-A542-309B1027E7DF}">
      <dsp:nvSpPr>
        <dsp:cNvPr id="0" name=""/>
        <dsp:cNvSpPr/>
      </dsp:nvSpPr>
      <dsp:spPr>
        <a:xfrm>
          <a:off x="3540128" y="2939811"/>
          <a:ext cx="1861849" cy="678418"/>
        </a:xfrm>
        <a:prstGeom prst="chevron">
          <a:avLst>
            <a:gd name="adj" fmla="val 25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215900" rIns="107950" bIns="215900" numCol="1" spcCol="1270" anchor="ctr" anchorCtr="0">
          <a:noAutofit/>
        </a:bodyPr>
        <a:lstStyle/>
        <a:p>
          <a:pPr lvl="0" algn="ctr" defTabSz="755650">
            <a:lnSpc>
              <a:spcPct val="90000"/>
            </a:lnSpc>
            <a:spcBef>
              <a:spcPct val="0"/>
            </a:spcBef>
            <a:spcAft>
              <a:spcPct val="35000"/>
            </a:spcAft>
          </a:pPr>
          <a:r>
            <a:rPr lang="ar-SA" sz="1700" b="1" kern="1200" noProof="0" dirty="0">
              <a:effectLst>
                <a:outerShdw blurRad="50800" dist="38100" dir="2700000" algn="tl" rotWithShape="0">
                  <a:schemeClr val="tx1">
                    <a:alpha val="50000"/>
                  </a:schemeClr>
                </a:outerShdw>
              </a:effectLst>
              <a:latin typeface="+mj-lt"/>
            </a:rPr>
            <a:t>تخطيط القلب</a:t>
          </a:r>
          <a:endParaRPr lang="fr-FR" sz="1700" b="1" kern="1200" noProof="0" dirty="0">
            <a:effectLst>
              <a:outerShdw blurRad="50800" dist="38100" dir="2700000" algn="tl" rotWithShape="0">
                <a:schemeClr val="tx1">
                  <a:alpha val="50000"/>
                </a:schemeClr>
              </a:outerShdw>
            </a:effectLst>
            <a:latin typeface="+mj-lt"/>
          </a:endParaRPr>
        </a:p>
      </dsp:txBody>
      <dsp:txXfrm>
        <a:off x="3709733" y="2939811"/>
        <a:ext cx="1522640" cy="678418"/>
      </dsp:txXfrm>
    </dsp:sp>
    <dsp:sp modelId="{15BE42F5-3A6E-459A-B036-9CB6A6349CB3}">
      <dsp:nvSpPr>
        <dsp:cNvPr id="0" name=""/>
        <dsp:cNvSpPr/>
      </dsp:nvSpPr>
      <dsp:spPr>
        <a:xfrm>
          <a:off x="3689076" y="993926"/>
          <a:ext cx="1511821" cy="1431764"/>
        </a:xfrm>
        <a:prstGeom prst="rect">
          <a:avLst/>
        </a:prstGeom>
        <a:noFill/>
        <a:ln>
          <a:noFill/>
        </a:ln>
        <a:effectLst/>
      </dsp:spPr>
      <dsp:style>
        <a:lnRef idx="0">
          <a:scrgbClr r="0" g="0" b="0"/>
        </a:lnRef>
        <a:fillRef idx="0">
          <a:scrgbClr r="0" g="0" b="0"/>
        </a:fillRef>
        <a:effectRef idx="0">
          <a:scrgbClr r="0" g="0" b="0"/>
        </a:effectRef>
        <a:fontRef idx="minor"/>
      </dsp:style>
    </dsp:sp>
    <dsp:sp modelId="{473F2067-7126-4D56-A328-5A8CFD3D8D52}">
      <dsp:nvSpPr>
        <dsp:cNvPr id="0" name=""/>
        <dsp:cNvSpPr/>
      </dsp:nvSpPr>
      <dsp:spPr>
        <a:xfrm rot="5400000">
          <a:off x="4365731" y="1847710"/>
          <a:ext cx="2035254" cy="148947"/>
        </a:xfrm>
        <a:prstGeom prst="corner">
          <a:avLst>
            <a:gd name="adj1" fmla="val 1000"/>
            <a:gd name="adj2" fmla="val 1000"/>
          </a:avLst>
        </a:prstGeom>
        <a:solidFill>
          <a:schemeClr val="lt1">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sp>
    <dsp:sp modelId="{7A0B5EFC-88FB-4ED5-994F-D5F6584C2293}">
      <dsp:nvSpPr>
        <dsp:cNvPr id="0" name=""/>
        <dsp:cNvSpPr/>
      </dsp:nvSpPr>
      <dsp:spPr>
        <a:xfrm>
          <a:off x="5308884" y="2939811"/>
          <a:ext cx="1861849" cy="678418"/>
        </a:xfrm>
        <a:prstGeom prst="chevron">
          <a:avLst>
            <a:gd name="adj" fmla="val 25000"/>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215900" rIns="107950" bIns="215900" numCol="1" spcCol="1270" rtlCol="0" anchor="ctr" anchorCtr="0">
          <a:noAutofit/>
        </a:bodyPr>
        <a:lstStyle/>
        <a:p>
          <a:pPr lvl="0" algn="ctr" defTabSz="755650" rtl="0">
            <a:lnSpc>
              <a:spcPct val="90000"/>
            </a:lnSpc>
            <a:spcBef>
              <a:spcPct val="0"/>
            </a:spcBef>
            <a:spcAft>
              <a:spcPct val="35000"/>
            </a:spcAft>
          </a:pPr>
          <a:r>
            <a:rPr lang="fr-FR" sz="1700" b="1" kern="1200" noProof="0" dirty="0">
              <a:effectLst>
                <a:outerShdw blurRad="50800" dist="38100" dir="2700000" algn="tl" rotWithShape="0">
                  <a:schemeClr val="tx1">
                    <a:alpha val="50000"/>
                  </a:schemeClr>
                </a:outerShdw>
              </a:effectLst>
              <a:latin typeface="+mj-lt"/>
            </a:rPr>
            <a:t>CHAMBRE</a:t>
          </a:r>
        </a:p>
      </dsp:txBody>
      <dsp:txXfrm>
        <a:off x="5478489" y="2939811"/>
        <a:ext cx="1522640" cy="678418"/>
      </dsp:txXfrm>
    </dsp:sp>
    <dsp:sp modelId="{FD7B29F2-0D66-4B4B-BC8A-82DA23575305}">
      <dsp:nvSpPr>
        <dsp:cNvPr id="0" name=""/>
        <dsp:cNvSpPr/>
      </dsp:nvSpPr>
      <dsp:spPr>
        <a:xfrm>
          <a:off x="5457832" y="993926"/>
          <a:ext cx="1511821" cy="1431764"/>
        </a:xfrm>
        <a:prstGeom prst="rect">
          <a:avLst/>
        </a:prstGeom>
        <a:noFill/>
        <a:ln>
          <a:noFill/>
        </a:ln>
        <a:effectLst/>
      </dsp:spPr>
      <dsp:style>
        <a:lnRef idx="0">
          <a:scrgbClr r="0" g="0" b="0"/>
        </a:lnRef>
        <a:fillRef idx="0">
          <a:scrgbClr r="0" g="0" b="0"/>
        </a:fillRef>
        <a:effectRef idx="0">
          <a:scrgbClr r="0" g="0" b="0"/>
        </a:effectRef>
        <a:fontRef idx="minor"/>
      </dsp:style>
    </dsp:sp>
    <dsp:sp modelId="{7BF6E820-C6E3-4E2C-BB23-ADF9AD641C6B}">
      <dsp:nvSpPr>
        <dsp:cNvPr id="0" name=""/>
        <dsp:cNvSpPr/>
      </dsp:nvSpPr>
      <dsp:spPr>
        <a:xfrm rot="5400000">
          <a:off x="6134488" y="1847710"/>
          <a:ext cx="2035254" cy="148947"/>
        </a:xfrm>
        <a:prstGeom prst="corner">
          <a:avLst>
            <a:gd name="adj1" fmla="val 1000"/>
            <a:gd name="adj2" fmla="val 1000"/>
          </a:avLst>
        </a:prstGeom>
        <a:solidFill>
          <a:schemeClr val="lt1">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B8046455-4EBB-40A8-838B-B584850A8B8E}">
      <dsp:nvSpPr>
        <dsp:cNvPr id="0" name=""/>
        <dsp:cNvSpPr/>
      </dsp:nvSpPr>
      <dsp:spPr>
        <a:xfrm>
          <a:off x="7077641" y="2939811"/>
          <a:ext cx="1861849" cy="678418"/>
        </a:xfrm>
        <a:prstGeom prst="chevron">
          <a:avLst>
            <a:gd name="adj" fmla="val 25000"/>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215900" rIns="107950" bIns="215900" numCol="1" spcCol="1270" rtlCol="0" anchor="ctr" anchorCtr="0">
          <a:noAutofit/>
        </a:bodyPr>
        <a:lstStyle/>
        <a:p>
          <a:pPr lvl="0" algn="ctr" defTabSz="755650" rtl="1">
            <a:lnSpc>
              <a:spcPct val="90000"/>
            </a:lnSpc>
            <a:spcBef>
              <a:spcPct val="0"/>
            </a:spcBef>
            <a:spcAft>
              <a:spcPct val="35000"/>
            </a:spcAft>
          </a:pPr>
          <a:r>
            <a:rPr lang="ar-SA" sz="1700" b="1" kern="1200" noProof="0" dirty="0" err="1">
              <a:effectLst>
                <a:outerShdw blurRad="50800" dist="38100" dir="2700000" algn="tl" rotWithShape="0">
                  <a:schemeClr val="tx1">
                    <a:alpha val="50000"/>
                  </a:schemeClr>
                </a:outerShdw>
              </a:effectLst>
              <a:latin typeface="+mj-lt"/>
            </a:rPr>
            <a:t>السلات</a:t>
          </a:r>
          <a:r>
            <a:rPr lang="ar-SA" sz="1700" b="1" kern="1200" noProof="0" dirty="0">
              <a:effectLst>
                <a:outerShdw blurRad="50800" dist="38100" dir="2700000" algn="tl" rotWithShape="0">
                  <a:schemeClr val="tx1">
                    <a:alpha val="50000"/>
                  </a:schemeClr>
                </a:outerShdw>
              </a:effectLst>
              <a:latin typeface="+mj-lt"/>
            </a:rPr>
            <a:t> الغذائية</a:t>
          </a:r>
          <a:endParaRPr lang="fr-FR" sz="1700" b="1" kern="1200" noProof="0" dirty="0">
            <a:effectLst>
              <a:outerShdw blurRad="50800" dist="38100" dir="2700000" algn="tl" rotWithShape="0">
                <a:schemeClr val="tx1">
                  <a:alpha val="50000"/>
                </a:schemeClr>
              </a:outerShdw>
            </a:effectLst>
            <a:latin typeface="+mj-lt"/>
          </a:endParaRPr>
        </a:p>
      </dsp:txBody>
      <dsp:txXfrm>
        <a:off x="7247246" y="2939811"/>
        <a:ext cx="1522640" cy="678418"/>
      </dsp:txXfrm>
    </dsp:sp>
    <dsp:sp modelId="{1D84544C-5924-422B-9546-A86AE4927E4C}">
      <dsp:nvSpPr>
        <dsp:cNvPr id="0" name=""/>
        <dsp:cNvSpPr/>
      </dsp:nvSpPr>
      <dsp:spPr>
        <a:xfrm>
          <a:off x="7226589" y="993926"/>
          <a:ext cx="1511821" cy="1431764"/>
        </a:xfrm>
        <a:prstGeom prst="rect">
          <a:avLst/>
        </a:prstGeom>
        <a:noFill/>
        <a:ln>
          <a:noFill/>
        </a:ln>
        <a:effectLst/>
      </dsp:spPr>
      <dsp:style>
        <a:lnRef idx="0">
          <a:scrgbClr r="0" g="0" b="0"/>
        </a:lnRef>
        <a:fillRef idx="0">
          <a:scrgbClr r="0" g="0" b="0"/>
        </a:fillRef>
        <a:effectRef idx="0">
          <a:scrgbClr r="0" g="0" b="0"/>
        </a:effectRef>
        <a:fontRef idx="minor"/>
      </dsp:style>
    </dsp:sp>
    <dsp:sp modelId="{0EE416CF-D8AE-41BD-BF35-9148040E1274}">
      <dsp:nvSpPr>
        <dsp:cNvPr id="0" name=""/>
        <dsp:cNvSpPr/>
      </dsp:nvSpPr>
      <dsp:spPr>
        <a:xfrm rot="5400000">
          <a:off x="7903244" y="1847710"/>
          <a:ext cx="2035254" cy="148947"/>
        </a:xfrm>
        <a:prstGeom prst="corner">
          <a:avLst>
            <a:gd name="adj1" fmla="val 1000"/>
            <a:gd name="adj2" fmla="val 1000"/>
          </a:avLst>
        </a:prstGeom>
        <a:solidFill>
          <a:schemeClr val="lt1">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559A9A18-D6AE-4459-8C7F-A17CAB50744A}">
      <dsp:nvSpPr>
        <dsp:cNvPr id="0" name=""/>
        <dsp:cNvSpPr/>
      </dsp:nvSpPr>
      <dsp:spPr>
        <a:xfrm>
          <a:off x="8846397" y="2939811"/>
          <a:ext cx="1861849" cy="678418"/>
        </a:xfrm>
        <a:prstGeom prst="chevron">
          <a:avLst>
            <a:gd name="adj" fmla="val 25000"/>
          </a:avLst>
        </a:prstGeom>
        <a:solidFill>
          <a:schemeClr val="accent5"/>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215900" rIns="107950" bIns="215900" numCol="1" spcCol="1270" rtlCol="0" anchor="ctr" anchorCtr="0">
          <a:noAutofit/>
        </a:bodyPr>
        <a:lstStyle/>
        <a:p>
          <a:pPr lvl="0" algn="ctr" defTabSz="755650" rtl="0">
            <a:lnSpc>
              <a:spcPct val="90000"/>
            </a:lnSpc>
            <a:spcBef>
              <a:spcPct val="0"/>
            </a:spcBef>
            <a:spcAft>
              <a:spcPct val="35000"/>
            </a:spcAft>
          </a:pPr>
          <a:r>
            <a:rPr lang="ar-SA" sz="1700" b="1" kern="1200" noProof="0" dirty="0">
              <a:effectLst>
                <a:outerShdw blurRad="50800" dist="38100" dir="2700000" algn="tl" rotWithShape="0">
                  <a:schemeClr val="tx1">
                    <a:alpha val="50000"/>
                  </a:schemeClr>
                </a:outerShdw>
              </a:effectLst>
              <a:latin typeface="+mj-lt"/>
            </a:rPr>
            <a:t>وجبات الإفطار</a:t>
          </a:r>
          <a:endParaRPr lang="fr-FR" sz="1700" b="1" kern="1200" noProof="0" dirty="0">
            <a:effectLst>
              <a:outerShdw blurRad="50800" dist="38100" dir="2700000" algn="tl" rotWithShape="0">
                <a:schemeClr val="tx1">
                  <a:alpha val="50000"/>
                </a:schemeClr>
              </a:outerShdw>
            </a:effectLst>
            <a:latin typeface="+mj-lt"/>
          </a:endParaRPr>
        </a:p>
      </dsp:txBody>
      <dsp:txXfrm>
        <a:off x="9016002" y="2939811"/>
        <a:ext cx="1522640" cy="678418"/>
      </dsp:txXfrm>
    </dsp:sp>
    <dsp:sp modelId="{7F54B493-FCA8-4A1F-A2B1-FCB26CA9C396}">
      <dsp:nvSpPr>
        <dsp:cNvPr id="0" name=""/>
        <dsp:cNvSpPr/>
      </dsp:nvSpPr>
      <dsp:spPr>
        <a:xfrm>
          <a:off x="8995345" y="993926"/>
          <a:ext cx="1511821" cy="1431764"/>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D85F9-3185-4FFF-8F55-44A94BD42C41}">
      <dsp:nvSpPr>
        <dsp:cNvPr id="0" name=""/>
        <dsp:cNvSpPr/>
      </dsp:nvSpPr>
      <dsp:spPr>
        <a:xfrm rot="5400000">
          <a:off x="1959326" y="1057582"/>
          <a:ext cx="920398" cy="1047841"/>
        </a:xfrm>
        <a:prstGeom prst="bentUpArrow">
          <a:avLst>
            <a:gd name="adj1" fmla="val 32840"/>
            <a:gd name="adj2" fmla="val 25000"/>
            <a:gd name="adj3" fmla="val 35780"/>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C2FCF7-2D8A-48FB-8C89-F6A59D557AC2}">
      <dsp:nvSpPr>
        <dsp:cNvPr id="0" name=""/>
        <dsp:cNvSpPr/>
      </dsp:nvSpPr>
      <dsp:spPr>
        <a:xfrm>
          <a:off x="1715476" y="37302"/>
          <a:ext cx="1549409" cy="1084536"/>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rtlCol="0" anchor="ctr" anchorCtr="0">
          <a:noAutofit/>
        </a:bodyPr>
        <a:lstStyle/>
        <a:p>
          <a:pPr lvl="0" algn="ctr" defTabSz="800100" rtl="0">
            <a:lnSpc>
              <a:spcPct val="90000"/>
            </a:lnSpc>
            <a:spcBef>
              <a:spcPct val="0"/>
            </a:spcBef>
            <a:spcAft>
              <a:spcPct val="35000"/>
            </a:spcAft>
          </a:pPr>
          <a:r>
            <a:rPr lang="ar-SA" sz="1800" b="1" kern="1200" noProof="0" dirty="0">
              <a:effectLst>
                <a:outerShdw blurRad="50800" dist="38100" dir="2700000" algn="tl" rotWithShape="0">
                  <a:schemeClr val="tx1">
                    <a:alpha val="50000"/>
                  </a:schemeClr>
                </a:outerShdw>
              </a:effectLst>
              <a:latin typeface="+mj-lt"/>
            </a:rPr>
            <a:t>المسجلين</a:t>
          </a:r>
        </a:p>
        <a:p>
          <a:pPr lvl="0" algn="ctr" defTabSz="800100" rtl="0">
            <a:lnSpc>
              <a:spcPct val="90000"/>
            </a:lnSpc>
            <a:spcBef>
              <a:spcPct val="0"/>
            </a:spcBef>
            <a:spcAft>
              <a:spcPct val="35000"/>
            </a:spcAft>
          </a:pPr>
          <a:r>
            <a:rPr lang="ar-SA" sz="1800" b="1" kern="1200" noProof="0" dirty="0">
              <a:effectLst>
                <a:outerShdw blurRad="50800" dist="38100" dir="2700000" algn="tl" rotWithShape="0">
                  <a:schemeClr val="tx1">
                    <a:alpha val="50000"/>
                  </a:schemeClr>
                </a:outerShdw>
              </a:effectLst>
              <a:latin typeface="+mj-lt"/>
            </a:rPr>
            <a:t>464</a:t>
          </a:r>
          <a:endParaRPr lang="fr-FR" sz="1800" b="1" kern="1200" noProof="0" dirty="0">
            <a:effectLst>
              <a:outerShdw blurRad="50800" dist="38100" dir="2700000" algn="tl" rotWithShape="0">
                <a:schemeClr val="tx1">
                  <a:alpha val="50000"/>
                </a:schemeClr>
              </a:outerShdw>
            </a:effectLst>
            <a:latin typeface="+mj-lt"/>
          </a:endParaRPr>
        </a:p>
      </dsp:txBody>
      <dsp:txXfrm>
        <a:off x="1768428" y="90254"/>
        <a:ext cx="1443505" cy="978632"/>
      </dsp:txXfrm>
    </dsp:sp>
    <dsp:sp modelId="{A6F99A79-A77A-480F-97B3-395F3AF452A2}">
      <dsp:nvSpPr>
        <dsp:cNvPr id="0" name=""/>
        <dsp:cNvSpPr/>
      </dsp:nvSpPr>
      <dsp:spPr>
        <a:xfrm>
          <a:off x="3264885" y="140737"/>
          <a:ext cx="1126892" cy="87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00" tIns="648000" rIns="288000" bIns="274320" numCol="1" spcCol="1270" rtlCol="0" anchor="t" anchorCtr="0">
          <a:noAutofit/>
        </a:bodyPr>
        <a:lstStyle/>
        <a:p>
          <a:pPr marL="285750" lvl="1" indent="-285750" algn="ctr" defTabSz="3200400" rtl="0">
            <a:lnSpc>
              <a:spcPts val="1500"/>
            </a:lnSpc>
            <a:spcBef>
              <a:spcPct val="0"/>
            </a:spcBef>
            <a:spcAft>
              <a:spcPts val="0"/>
            </a:spcAft>
            <a:buChar char="••"/>
          </a:pPr>
          <a:r>
            <a:rPr lang="ar-SA" sz="7200" b="1" kern="1200" noProof="0"/>
            <a:t>0</a:t>
          </a:r>
          <a:endParaRPr lang="fr-FR" sz="7200" b="1" kern="1200" noProof="0" dirty="0"/>
        </a:p>
      </dsp:txBody>
      <dsp:txXfrm>
        <a:off x="3264885" y="140737"/>
        <a:ext cx="1126892" cy="876570"/>
      </dsp:txXfrm>
    </dsp:sp>
    <dsp:sp modelId="{A1596E6F-45C1-41F9-AD78-A00170FE17C0}">
      <dsp:nvSpPr>
        <dsp:cNvPr id="0" name=""/>
        <dsp:cNvSpPr/>
      </dsp:nvSpPr>
      <dsp:spPr>
        <a:xfrm rot="5400000">
          <a:off x="3243951" y="2275874"/>
          <a:ext cx="920398" cy="1047841"/>
        </a:xfrm>
        <a:prstGeom prst="bentUpArrow">
          <a:avLst>
            <a:gd name="adj1" fmla="val 32840"/>
            <a:gd name="adj2" fmla="val 25000"/>
            <a:gd name="adj3" fmla="val 35780"/>
          </a:avLst>
        </a:prstGeom>
        <a:solidFill>
          <a:schemeClr val="accent3">
            <a:tint val="50000"/>
            <a:hueOff val="5426590"/>
            <a:satOff val="15908"/>
            <a:lumOff val="53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6BE7BF-4F8D-4D11-9E32-33D0BA92DEC5}">
      <dsp:nvSpPr>
        <dsp:cNvPr id="0" name=""/>
        <dsp:cNvSpPr/>
      </dsp:nvSpPr>
      <dsp:spPr>
        <a:xfrm>
          <a:off x="3000101" y="1255594"/>
          <a:ext cx="1549409" cy="1084536"/>
        </a:xfrm>
        <a:prstGeom prst="roundRect">
          <a:avLst>
            <a:gd name="adj" fmla="val 16670"/>
          </a:avLst>
        </a:prstGeom>
        <a:solidFill>
          <a:schemeClr val="accent3">
            <a:hueOff val="4112295"/>
            <a:satOff val="13430"/>
            <a:lumOff val="66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rtlCol="0" anchor="ctr" anchorCtr="0">
          <a:noAutofit/>
        </a:bodyPr>
        <a:lstStyle/>
        <a:p>
          <a:pPr lvl="0" algn="ctr" defTabSz="800100" rtl="0">
            <a:lnSpc>
              <a:spcPct val="90000"/>
            </a:lnSpc>
            <a:spcBef>
              <a:spcPct val="0"/>
            </a:spcBef>
            <a:spcAft>
              <a:spcPct val="35000"/>
            </a:spcAft>
          </a:pPr>
          <a:r>
            <a:rPr lang="ar-SA" sz="1800" b="1" kern="1200" noProof="0" dirty="0">
              <a:effectLst>
                <a:outerShdw blurRad="50800" dist="38100" dir="2700000" algn="tl" rotWithShape="0">
                  <a:schemeClr val="tx1">
                    <a:alpha val="50000"/>
                  </a:schemeClr>
                </a:outerShdw>
              </a:effectLst>
              <a:latin typeface="+mj-lt"/>
            </a:rPr>
            <a:t>فحوص السريرية</a:t>
          </a:r>
        </a:p>
        <a:p>
          <a:pPr lvl="0" algn="ctr" defTabSz="800100" rtl="0">
            <a:lnSpc>
              <a:spcPct val="90000"/>
            </a:lnSpc>
            <a:spcBef>
              <a:spcPct val="0"/>
            </a:spcBef>
            <a:spcAft>
              <a:spcPct val="35000"/>
            </a:spcAft>
          </a:pPr>
          <a:r>
            <a:rPr lang="ar-SA" sz="1800" b="1" kern="1200" noProof="0" dirty="0">
              <a:effectLst>
                <a:outerShdw blurRad="50800" dist="38100" dir="2700000" algn="tl" rotWithShape="0">
                  <a:schemeClr val="tx1">
                    <a:alpha val="50000"/>
                  </a:schemeClr>
                </a:outerShdw>
              </a:effectLst>
              <a:latin typeface="+mj-lt"/>
            </a:rPr>
            <a:t>276</a:t>
          </a:r>
          <a:endParaRPr lang="fr-FR" sz="1800" b="1" kern="1200" noProof="0" dirty="0">
            <a:effectLst>
              <a:outerShdw blurRad="50800" dist="38100" dir="2700000" algn="tl" rotWithShape="0">
                <a:schemeClr val="tx1">
                  <a:alpha val="50000"/>
                </a:schemeClr>
              </a:outerShdw>
            </a:effectLst>
            <a:latin typeface="+mj-lt"/>
          </a:endParaRPr>
        </a:p>
      </dsp:txBody>
      <dsp:txXfrm>
        <a:off x="3053053" y="1308546"/>
        <a:ext cx="1443505" cy="978632"/>
      </dsp:txXfrm>
    </dsp:sp>
    <dsp:sp modelId="{6F2EC949-F1E8-465B-BE72-DECEEA0D5B8D}">
      <dsp:nvSpPr>
        <dsp:cNvPr id="0" name=""/>
        <dsp:cNvSpPr/>
      </dsp:nvSpPr>
      <dsp:spPr>
        <a:xfrm>
          <a:off x="4549510" y="1359030"/>
          <a:ext cx="1126892" cy="87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00" tIns="648000" rIns="288000" bIns="274320" numCol="1" spcCol="1270" rtlCol="0" anchor="t" anchorCtr="0">
          <a:noAutofit/>
        </a:bodyPr>
        <a:lstStyle/>
        <a:p>
          <a:pPr marL="285750" lvl="1" indent="-285750" algn="ctr" defTabSz="3200400" rtl="0">
            <a:lnSpc>
              <a:spcPts val="1500"/>
            </a:lnSpc>
            <a:spcBef>
              <a:spcPct val="0"/>
            </a:spcBef>
            <a:spcAft>
              <a:spcPts val="0"/>
            </a:spcAft>
            <a:buChar char="••"/>
          </a:pPr>
          <a:r>
            <a:rPr lang="ar-SA" sz="7200" b="1" kern="1200" noProof="0"/>
            <a:t>0</a:t>
          </a:r>
          <a:endParaRPr lang="fr-FR" sz="7200" b="1" kern="1200" noProof="0" dirty="0"/>
        </a:p>
      </dsp:txBody>
      <dsp:txXfrm>
        <a:off x="4549510" y="1359030"/>
        <a:ext cx="1126892" cy="876570"/>
      </dsp:txXfrm>
    </dsp:sp>
    <dsp:sp modelId="{CAA46009-2511-4388-9A87-0B9FCA8781AC}">
      <dsp:nvSpPr>
        <dsp:cNvPr id="0" name=""/>
        <dsp:cNvSpPr/>
      </dsp:nvSpPr>
      <dsp:spPr>
        <a:xfrm rot="5400000">
          <a:off x="4528576" y="3494167"/>
          <a:ext cx="920398" cy="1047841"/>
        </a:xfrm>
        <a:prstGeom prst="bentUpArrow">
          <a:avLst>
            <a:gd name="adj1" fmla="val 32840"/>
            <a:gd name="adj2" fmla="val 25000"/>
            <a:gd name="adj3" fmla="val 35780"/>
          </a:avLst>
        </a:prstGeom>
        <a:solidFill>
          <a:schemeClr val="accent3">
            <a:tint val="50000"/>
            <a:hueOff val="10853180"/>
            <a:satOff val="31815"/>
            <a:lumOff val="10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007166-3FCE-4F91-9F9B-2A29ABB26D34}">
      <dsp:nvSpPr>
        <dsp:cNvPr id="0" name=""/>
        <dsp:cNvSpPr/>
      </dsp:nvSpPr>
      <dsp:spPr>
        <a:xfrm>
          <a:off x="4284726" y="2473886"/>
          <a:ext cx="1549409" cy="1084536"/>
        </a:xfrm>
        <a:prstGeom prst="roundRect">
          <a:avLst>
            <a:gd name="adj" fmla="val 16670"/>
          </a:avLst>
        </a:prstGeom>
        <a:solidFill>
          <a:schemeClr val="accent3">
            <a:hueOff val="8224590"/>
            <a:satOff val="26860"/>
            <a:lumOff val="132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rtlCol="0" anchor="ctr" anchorCtr="0">
          <a:noAutofit/>
        </a:bodyPr>
        <a:lstStyle/>
        <a:p>
          <a:pPr lvl="0" algn="ctr" defTabSz="800100" rtl="0">
            <a:lnSpc>
              <a:spcPct val="90000"/>
            </a:lnSpc>
            <a:spcBef>
              <a:spcPct val="0"/>
            </a:spcBef>
            <a:spcAft>
              <a:spcPct val="35000"/>
            </a:spcAft>
          </a:pPr>
          <a:r>
            <a:rPr lang="ar-SA" sz="1800" b="1" kern="1200" noProof="0" dirty="0" err="1">
              <a:effectLst>
                <a:outerShdw blurRad="50800" dist="38100" dir="2700000" algn="tl" rotWithShape="0">
                  <a:schemeClr val="tx1">
                    <a:alpha val="50000"/>
                  </a:schemeClr>
                </a:outerShdw>
              </a:effectLst>
              <a:latin typeface="+mj-lt"/>
            </a:rPr>
            <a:t>الماموكرافي</a:t>
          </a:r>
          <a:endParaRPr lang="ar-SA" sz="1800" b="1" kern="1200" noProof="0" dirty="0">
            <a:effectLst>
              <a:outerShdw blurRad="50800" dist="38100" dir="2700000" algn="tl" rotWithShape="0">
                <a:schemeClr val="tx1">
                  <a:alpha val="50000"/>
                </a:schemeClr>
              </a:outerShdw>
            </a:effectLst>
            <a:latin typeface="+mj-lt"/>
          </a:endParaRPr>
        </a:p>
        <a:p>
          <a:pPr lvl="0" algn="ctr" defTabSz="800100" rtl="0">
            <a:lnSpc>
              <a:spcPct val="90000"/>
            </a:lnSpc>
            <a:spcBef>
              <a:spcPct val="0"/>
            </a:spcBef>
            <a:spcAft>
              <a:spcPct val="35000"/>
            </a:spcAft>
          </a:pPr>
          <a:r>
            <a:rPr lang="ar-SA" sz="1800" b="1" kern="1200" noProof="0" dirty="0">
              <a:effectLst>
                <a:outerShdw blurRad="50800" dist="38100" dir="2700000" algn="tl" rotWithShape="0">
                  <a:schemeClr val="tx1">
                    <a:alpha val="50000"/>
                  </a:schemeClr>
                </a:outerShdw>
              </a:effectLst>
              <a:latin typeface="+mj-lt"/>
            </a:rPr>
            <a:t>84</a:t>
          </a:r>
          <a:endParaRPr lang="fr-FR" sz="1800" b="1" kern="1200" noProof="0" dirty="0">
            <a:effectLst>
              <a:outerShdw blurRad="50800" dist="38100" dir="2700000" algn="tl" rotWithShape="0">
                <a:schemeClr val="tx1">
                  <a:alpha val="50000"/>
                </a:schemeClr>
              </a:outerShdw>
            </a:effectLst>
            <a:latin typeface="+mj-lt"/>
          </a:endParaRPr>
        </a:p>
      </dsp:txBody>
      <dsp:txXfrm>
        <a:off x="4337678" y="2526838"/>
        <a:ext cx="1443505" cy="978632"/>
      </dsp:txXfrm>
    </dsp:sp>
    <dsp:sp modelId="{5E152FD1-CC24-438B-9FF9-820D85DCDF2B}">
      <dsp:nvSpPr>
        <dsp:cNvPr id="0" name=""/>
        <dsp:cNvSpPr/>
      </dsp:nvSpPr>
      <dsp:spPr>
        <a:xfrm>
          <a:off x="5834135" y="2577322"/>
          <a:ext cx="1126892" cy="87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00" tIns="648000" rIns="288000" bIns="274320" numCol="1" spcCol="1270" rtlCol="0" anchor="t" anchorCtr="0">
          <a:noAutofit/>
        </a:bodyPr>
        <a:lstStyle/>
        <a:p>
          <a:pPr marL="285750" lvl="1" indent="-285750" algn="l" defTabSz="3200400" rtl="0">
            <a:lnSpc>
              <a:spcPts val="1500"/>
            </a:lnSpc>
            <a:spcBef>
              <a:spcPct val="0"/>
            </a:spcBef>
            <a:spcAft>
              <a:spcPct val="15000"/>
            </a:spcAft>
            <a:buChar char="••"/>
          </a:pPr>
          <a:r>
            <a:rPr lang="ar-SA" sz="7200" b="1" kern="1200" noProof="0"/>
            <a:t>0</a:t>
          </a:r>
          <a:endParaRPr lang="fr-FR" sz="7200" b="1" kern="1200" noProof="0" dirty="0"/>
        </a:p>
      </dsp:txBody>
      <dsp:txXfrm>
        <a:off x="5834135" y="2577322"/>
        <a:ext cx="1126892" cy="876570"/>
      </dsp:txXfrm>
    </dsp:sp>
    <dsp:sp modelId="{7652B1BD-4DC5-4519-ADBB-557F307F0B36}">
      <dsp:nvSpPr>
        <dsp:cNvPr id="0" name=""/>
        <dsp:cNvSpPr/>
      </dsp:nvSpPr>
      <dsp:spPr>
        <a:xfrm rot="5400000">
          <a:off x="5813201" y="4712459"/>
          <a:ext cx="920398" cy="1047841"/>
        </a:xfrm>
        <a:prstGeom prst="bentUpArrow">
          <a:avLst>
            <a:gd name="adj1" fmla="val 32840"/>
            <a:gd name="adj2" fmla="val 25000"/>
            <a:gd name="adj3" fmla="val 35780"/>
          </a:avLst>
        </a:prstGeom>
        <a:solidFill>
          <a:schemeClr val="accent3">
            <a:tint val="50000"/>
            <a:hueOff val="16279770"/>
            <a:satOff val="47723"/>
            <a:lumOff val="159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42C0B3-BDCA-4377-9E45-42373EC2E8B1}">
      <dsp:nvSpPr>
        <dsp:cNvPr id="0" name=""/>
        <dsp:cNvSpPr/>
      </dsp:nvSpPr>
      <dsp:spPr>
        <a:xfrm>
          <a:off x="5569351" y="3692178"/>
          <a:ext cx="1549409" cy="1084536"/>
        </a:xfrm>
        <a:prstGeom prst="roundRect">
          <a:avLst>
            <a:gd name="adj" fmla="val 16670"/>
          </a:avLst>
        </a:prstGeom>
        <a:solidFill>
          <a:schemeClr val="accent3">
            <a:hueOff val="12336885"/>
            <a:satOff val="40289"/>
            <a:lumOff val="198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rtlCol="0" anchor="ctr" anchorCtr="0">
          <a:noAutofit/>
        </a:bodyPr>
        <a:lstStyle/>
        <a:p>
          <a:pPr lvl="0" algn="ctr" defTabSz="800100" rtl="0">
            <a:lnSpc>
              <a:spcPct val="90000"/>
            </a:lnSpc>
            <a:spcBef>
              <a:spcPct val="0"/>
            </a:spcBef>
            <a:spcAft>
              <a:spcPct val="35000"/>
            </a:spcAft>
          </a:pPr>
          <a:r>
            <a:rPr lang="ar-SA" sz="1800" b="1" kern="1200" noProof="0" dirty="0">
              <a:effectLst>
                <a:outerShdw blurRad="50800" dist="38100" dir="2700000" algn="tl" rotWithShape="0">
                  <a:schemeClr val="tx1">
                    <a:alpha val="50000"/>
                  </a:schemeClr>
                </a:outerShdw>
              </a:effectLst>
              <a:latin typeface="+mj-lt"/>
            </a:rPr>
            <a:t>التلفزة</a:t>
          </a:r>
        </a:p>
        <a:p>
          <a:pPr lvl="0" algn="ctr" defTabSz="800100" rtl="0">
            <a:lnSpc>
              <a:spcPct val="90000"/>
            </a:lnSpc>
            <a:spcBef>
              <a:spcPct val="0"/>
            </a:spcBef>
            <a:spcAft>
              <a:spcPct val="35000"/>
            </a:spcAft>
          </a:pPr>
          <a:r>
            <a:rPr lang="ar-SA" sz="1800" b="1" kern="1200" noProof="0" dirty="0">
              <a:effectLst>
                <a:outerShdw blurRad="50800" dist="38100" dir="2700000" algn="tl" rotWithShape="0">
                  <a:schemeClr val="tx1">
                    <a:alpha val="50000"/>
                  </a:schemeClr>
                </a:outerShdw>
              </a:effectLst>
              <a:latin typeface="+mj-lt"/>
            </a:rPr>
            <a:t>38</a:t>
          </a:r>
          <a:endParaRPr lang="fr-FR" sz="1800" b="1" kern="1200" noProof="0" dirty="0">
            <a:effectLst>
              <a:outerShdw blurRad="50800" dist="38100" dir="2700000" algn="tl" rotWithShape="0">
                <a:schemeClr val="tx1">
                  <a:alpha val="50000"/>
                </a:schemeClr>
              </a:outerShdw>
            </a:effectLst>
            <a:latin typeface="+mj-lt"/>
          </a:endParaRPr>
        </a:p>
      </dsp:txBody>
      <dsp:txXfrm>
        <a:off x="5622303" y="3745130"/>
        <a:ext cx="1443505" cy="978632"/>
      </dsp:txXfrm>
    </dsp:sp>
    <dsp:sp modelId="{CD1EB237-A2C8-4AA5-949C-91B41005DD19}">
      <dsp:nvSpPr>
        <dsp:cNvPr id="0" name=""/>
        <dsp:cNvSpPr/>
      </dsp:nvSpPr>
      <dsp:spPr>
        <a:xfrm>
          <a:off x="7118760" y="3795614"/>
          <a:ext cx="1126892" cy="87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00" tIns="648000" rIns="288000" bIns="274320" numCol="1" spcCol="1270" rtlCol="0" anchor="t" anchorCtr="0">
          <a:noAutofit/>
        </a:bodyPr>
        <a:lstStyle/>
        <a:p>
          <a:pPr marL="0" lvl="0" indent="0" algn="ctr" defTabSz="533400" rtl="0">
            <a:lnSpc>
              <a:spcPts val="1500"/>
            </a:lnSpc>
            <a:spcBef>
              <a:spcPct val="0"/>
            </a:spcBef>
            <a:spcAft>
              <a:spcPts val="0"/>
            </a:spcAft>
            <a:buChar char="••"/>
          </a:pPr>
          <a:r>
            <a:rPr lang="ar-SA" sz="7200" b="1" kern="1200" noProof="0"/>
            <a:t>0</a:t>
          </a:r>
          <a:endParaRPr lang="fr-FR" sz="7200" b="1" kern="1200" noProof="0" dirty="0"/>
        </a:p>
      </dsp:txBody>
      <dsp:txXfrm>
        <a:off x="7118760" y="3795614"/>
        <a:ext cx="1126892" cy="876570"/>
      </dsp:txXfrm>
    </dsp:sp>
    <dsp:sp modelId="{0A633F3B-3B9E-4549-8198-35863775D6BE}">
      <dsp:nvSpPr>
        <dsp:cNvPr id="0" name=""/>
        <dsp:cNvSpPr/>
      </dsp:nvSpPr>
      <dsp:spPr>
        <a:xfrm>
          <a:off x="6853976" y="4910471"/>
          <a:ext cx="1549409" cy="1084536"/>
        </a:xfrm>
        <a:prstGeom prst="roundRect">
          <a:avLst>
            <a:gd name="adj" fmla="val 16670"/>
          </a:avLst>
        </a:prstGeom>
        <a:solidFill>
          <a:schemeClr val="accent3">
            <a:hueOff val="16449179"/>
            <a:satOff val="53719"/>
            <a:lumOff val="2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rtlCol="0" anchor="ctr" anchorCtr="0">
          <a:noAutofit/>
        </a:bodyPr>
        <a:lstStyle/>
        <a:p>
          <a:pPr lvl="0" algn="ctr" defTabSz="800100" rtl="0">
            <a:lnSpc>
              <a:spcPct val="90000"/>
            </a:lnSpc>
            <a:spcBef>
              <a:spcPct val="0"/>
            </a:spcBef>
            <a:spcAft>
              <a:spcPct val="35000"/>
            </a:spcAft>
          </a:pPr>
          <a:r>
            <a:rPr lang="ar-SA" sz="1800" b="1" kern="1200" noProof="0" dirty="0">
              <a:effectLst>
                <a:outerShdw blurRad="50800" dist="38100" dir="2700000" algn="tl" rotWithShape="0">
                  <a:schemeClr val="tx1">
                    <a:alpha val="50000"/>
                  </a:schemeClr>
                </a:outerShdw>
              </a:effectLst>
              <a:latin typeface="+mj-lt"/>
            </a:rPr>
            <a:t>البيوبسي</a:t>
          </a:r>
          <a:endParaRPr lang="fr-FR" sz="1800" b="1" kern="1200" noProof="0" dirty="0">
            <a:effectLst>
              <a:outerShdw blurRad="50800" dist="38100" dir="2700000" algn="tl" rotWithShape="0">
                <a:schemeClr val="tx1">
                  <a:alpha val="50000"/>
                </a:schemeClr>
              </a:outerShdw>
            </a:effectLst>
            <a:latin typeface="+mj-lt"/>
          </a:endParaRPr>
        </a:p>
      </dsp:txBody>
      <dsp:txXfrm>
        <a:off x="6906928" y="4963423"/>
        <a:ext cx="1443505" cy="978632"/>
      </dsp:txXfrm>
    </dsp:sp>
    <dsp:sp modelId="{ECC795E5-B779-44B7-8B22-248F22F752B3}">
      <dsp:nvSpPr>
        <dsp:cNvPr id="0" name=""/>
        <dsp:cNvSpPr/>
      </dsp:nvSpPr>
      <dsp:spPr>
        <a:xfrm>
          <a:off x="8403385" y="5013906"/>
          <a:ext cx="1126892" cy="87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00" tIns="648000" rIns="288000" bIns="274320" numCol="1" spcCol="1270" rtlCol="0" anchor="t" anchorCtr="0">
          <a:noAutofit/>
        </a:bodyPr>
        <a:lstStyle/>
        <a:p>
          <a:pPr marL="0" lvl="0" indent="0" algn="l" defTabSz="533400" rtl="0">
            <a:lnSpc>
              <a:spcPts val="1500"/>
            </a:lnSpc>
            <a:spcBef>
              <a:spcPct val="0"/>
            </a:spcBef>
            <a:spcAft>
              <a:spcPts val="0"/>
            </a:spcAft>
            <a:buChar char="••"/>
          </a:pPr>
          <a:r>
            <a:rPr lang="ar-SA" sz="7200" b="1" kern="1200" noProof="0"/>
            <a:t>0</a:t>
          </a:r>
          <a:endParaRPr lang="fr-FR" sz="7200" b="1" kern="1200" noProof="0" dirty="0"/>
        </a:p>
      </dsp:txBody>
      <dsp:txXfrm>
        <a:off x="8403385" y="5013906"/>
        <a:ext cx="1126892" cy="876570"/>
      </dsp:txXfrm>
    </dsp:sp>
  </dsp:spTree>
</dsp:drawing>
</file>

<file path=ppt/diagrams/layout1.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8AFA8042-29A1-4486-A765-75526984061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dirty="0">
                <a:latin typeface="+mn-lt"/>
              </a:defRPr>
            </a:lvl1pPr>
          </a:lstStyle>
          <a:p>
            <a:pPr>
              <a:defRPr/>
            </a:pPr>
            <a:endParaRPr lang="fr-FR"/>
          </a:p>
        </p:txBody>
      </p:sp>
      <p:sp>
        <p:nvSpPr>
          <p:cNvPr id="3" name="Espace réservé de la date 2">
            <a:extLst>
              <a:ext uri="{FF2B5EF4-FFF2-40B4-BE49-F238E27FC236}">
                <a16:creationId xmlns:a16="http://schemas.microsoft.com/office/drawing/2014/main" xmlns="" id="{08D8449A-A734-4B2E-9806-61303F24B6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CC3C161E-41B2-4DFE-91B0-480CE390787A}" type="datetime1">
              <a:rPr lang="fr-FR"/>
              <a:pPr>
                <a:defRPr/>
              </a:pPr>
              <a:t>15/01/2025</a:t>
            </a:fld>
            <a:endParaRPr lang="fr-FR" dirty="0"/>
          </a:p>
        </p:txBody>
      </p:sp>
      <p:sp>
        <p:nvSpPr>
          <p:cNvPr id="4" name="Espace réservé du pied de page 3">
            <a:extLst>
              <a:ext uri="{FF2B5EF4-FFF2-40B4-BE49-F238E27FC236}">
                <a16:creationId xmlns:a16="http://schemas.microsoft.com/office/drawing/2014/main" xmlns="" id="{F6605C2A-990C-4531-8CBF-BC3BEC0AF3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mn-lt"/>
              </a:defRPr>
            </a:lvl1pPr>
          </a:lstStyle>
          <a:p>
            <a:pPr>
              <a:defRPr/>
            </a:pPr>
            <a:endParaRPr lang="fr-FR"/>
          </a:p>
        </p:txBody>
      </p:sp>
      <p:sp>
        <p:nvSpPr>
          <p:cNvPr id="5" name="Espace réservé du numéro de diapositive 4">
            <a:extLst>
              <a:ext uri="{FF2B5EF4-FFF2-40B4-BE49-F238E27FC236}">
                <a16:creationId xmlns:a16="http://schemas.microsoft.com/office/drawing/2014/main" xmlns="" id="{0D7358FE-F7D5-4C85-B0FD-2394F7F877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B760FF72-5A1E-4D1C-8BC2-02570339632E}" type="slidenum">
              <a:rPr lang="fr-FR"/>
              <a:pPr>
                <a:defRPr/>
              </a:pPr>
              <a:t>‹N°›</a:t>
            </a:fld>
            <a:endParaRPr lang="fr-FR"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dirty="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DDADCDD1-2F4F-4B35-B759-33A8515668C6}" type="datetime1">
              <a:rPr lang="fr-FR"/>
              <a:pPr>
                <a:defRPr/>
              </a:pPr>
              <a:t>15/01/2025</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r-FR" noProof="0"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dirty="0"/>
              <a:t>Modifiez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4A3B3CEF-3558-41B9-8E0D-C53598DA42AF}" type="slidenum">
              <a:rPr lang="fr-FR"/>
              <a:pPr>
                <a:defRPr/>
              </a:pPr>
              <a:t>‹N°›</a:t>
            </a:fld>
            <a:endParaRPr lang="fr-FR" dirty="0"/>
          </a:p>
        </p:txBody>
      </p:sp>
    </p:spTree>
    <p:extLst>
      <p:ext uri="{BB962C8B-B14F-4D97-AF65-F5344CB8AC3E}">
        <p14:creationId xmlns:p14="http://schemas.microsoft.com/office/powerpoint/2010/main" val="19150517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253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D7432A5-653A-478E-A984-41EA96FD7E9D}" type="slidenum">
              <a:rPr lang="fr-FR" altLang="en-US"/>
              <a:pPr fontAlgn="base">
                <a:spcBef>
                  <a:spcPct val="0"/>
                </a:spcBef>
                <a:spcAft>
                  <a:spcPct val="0"/>
                </a:spcAft>
              </a:pPr>
              <a:t>1</a:t>
            </a:fld>
            <a:endParaRPr lang="fr-FR" altLang="en-US"/>
          </a:p>
        </p:txBody>
      </p:sp>
    </p:spTree>
    <p:extLst>
      <p:ext uri="{BB962C8B-B14F-4D97-AF65-F5344CB8AC3E}">
        <p14:creationId xmlns:p14="http://schemas.microsoft.com/office/powerpoint/2010/main" val="2940627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89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58BF5E3-F5FA-4BDE-9E54-ADFF74FB4D72}" type="slidenum">
              <a:rPr lang="fr-FR" altLang="en-US"/>
              <a:pPr fontAlgn="base">
                <a:spcBef>
                  <a:spcPct val="0"/>
                </a:spcBef>
                <a:spcAft>
                  <a:spcPct val="0"/>
                </a:spcAft>
              </a:pPr>
              <a:t>10</a:t>
            </a:fld>
            <a:endParaRPr lang="fr-FR" altLang="en-US"/>
          </a:p>
        </p:txBody>
      </p:sp>
    </p:spTree>
    <p:extLst>
      <p:ext uri="{BB962C8B-B14F-4D97-AF65-F5344CB8AC3E}">
        <p14:creationId xmlns:p14="http://schemas.microsoft.com/office/powerpoint/2010/main" val="3078060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89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58BF5E3-F5FA-4BDE-9E54-ADFF74FB4D72}" type="slidenum">
              <a:rPr lang="fr-FR" altLang="en-US"/>
              <a:pPr fontAlgn="base">
                <a:spcBef>
                  <a:spcPct val="0"/>
                </a:spcBef>
                <a:spcAft>
                  <a:spcPct val="0"/>
                </a:spcAft>
              </a:pPr>
              <a:t>11</a:t>
            </a:fld>
            <a:endParaRPr lang="fr-FR" altLang="en-US"/>
          </a:p>
        </p:txBody>
      </p:sp>
    </p:spTree>
    <p:extLst>
      <p:ext uri="{BB962C8B-B14F-4D97-AF65-F5344CB8AC3E}">
        <p14:creationId xmlns:p14="http://schemas.microsoft.com/office/powerpoint/2010/main" val="3190761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89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58BF5E3-F5FA-4BDE-9E54-ADFF74FB4D72}" type="slidenum">
              <a:rPr lang="fr-FR" altLang="en-US"/>
              <a:pPr fontAlgn="base">
                <a:spcBef>
                  <a:spcPct val="0"/>
                </a:spcBef>
                <a:spcAft>
                  <a:spcPct val="0"/>
                </a:spcAft>
              </a:pPr>
              <a:t>12</a:t>
            </a:fld>
            <a:endParaRPr lang="fr-FR" altLang="en-US"/>
          </a:p>
        </p:txBody>
      </p:sp>
    </p:spTree>
    <p:extLst>
      <p:ext uri="{BB962C8B-B14F-4D97-AF65-F5344CB8AC3E}">
        <p14:creationId xmlns:p14="http://schemas.microsoft.com/office/powerpoint/2010/main" val="2711524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253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D7432A5-653A-478E-A984-41EA96FD7E9D}" type="slidenum">
              <a:rPr lang="fr-FR" altLang="en-US"/>
              <a:pPr fontAlgn="base">
                <a:spcBef>
                  <a:spcPct val="0"/>
                </a:spcBef>
                <a:spcAft>
                  <a:spcPct val="0"/>
                </a:spcAft>
              </a:pPr>
              <a:t>13</a:t>
            </a:fld>
            <a:endParaRPr lang="fr-FR" altLang="en-US"/>
          </a:p>
        </p:txBody>
      </p:sp>
    </p:spTree>
    <p:extLst>
      <p:ext uri="{BB962C8B-B14F-4D97-AF65-F5344CB8AC3E}">
        <p14:creationId xmlns:p14="http://schemas.microsoft.com/office/powerpoint/2010/main" val="363079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899DC9BE-8102-4ADA-9C69-422E2361041F}" type="slidenum">
              <a:rPr lang="fr-FR" smtClean="0"/>
              <a:t>14</a:t>
            </a:fld>
            <a:endParaRPr lang="fr-FR"/>
          </a:p>
        </p:txBody>
      </p:sp>
    </p:spTree>
    <p:extLst>
      <p:ext uri="{BB962C8B-B14F-4D97-AF65-F5344CB8AC3E}">
        <p14:creationId xmlns:p14="http://schemas.microsoft.com/office/powerpoint/2010/main" val="495560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899DC9BE-8102-4ADA-9C69-422E2361041F}" type="slidenum">
              <a:rPr lang="fr-FR" smtClean="0"/>
              <a:t>15</a:t>
            </a:fld>
            <a:endParaRPr lang="fr-FR"/>
          </a:p>
        </p:txBody>
      </p:sp>
    </p:spTree>
    <p:extLst>
      <p:ext uri="{BB962C8B-B14F-4D97-AF65-F5344CB8AC3E}">
        <p14:creationId xmlns:p14="http://schemas.microsoft.com/office/powerpoint/2010/main" val="905575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899DC9BE-8102-4ADA-9C69-422E2361041F}" type="slidenum">
              <a:rPr lang="fr-FR" smtClean="0"/>
              <a:t>16</a:t>
            </a:fld>
            <a:endParaRPr lang="fr-FR"/>
          </a:p>
        </p:txBody>
      </p:sp>
    </p:spTree>
    <p:extLst>
      <p:ext uri="{BB962C8B-B14F-4D97-AF65-F5344CB8AC3E}">
        <p14:creationId xmlns:p14="http://schemas.microsoft.com/office/powerpoint/2010/main" val="3701640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253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D7432A5-653A-478E-A984-41EA96FD7E9D}" type="slidenum">
              <a:rPr lang="fr-FR" altLang="en-US"/>
              <a:pPr fontAlgn="base">
                <a:spcBef>
                  <a:spcPct val="0"/>
                </a:spcBef>
                <a:spcAft>
                  <a:spcPct val="0"/>
                </a:spcAft>
              </a:pPr>
              <a:t>17</a:t>
            </a:fld>
            <a:endParaRPr lang="fr-FR" altLang="en-US"/>
          </a:p>
        </p:txBody>
      </p:sp>
    </p:spTree>
    <p:extLst>
      <p:ext uri="{BB962C8B-B14F-4D97-AF65-F5344CB8AC3E}">
        <p14:creationId xmlns:p14="http://schemas.microsoft.com/office/powerpoint/2010/main" val="523019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32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F62E2F5-5399-42AE-AB58-EF9BAC2A134D}" type="slidenum">
              <a:rPr lang="fr-FR" altLang="en-US"/>
              <a:pPr fontAlgn="base">
                <a:spcBef>
                  <a:spcPct val="0"/>
                </a:spcBef>
                <a:spcAft>
                  <a:spcPct val="0"/>
                </a:spcAft>
              </a:pPr>
              <a:t>18</a:t>
            </a:fld>
            <a:endParaRPr lang="fr-FR" altLang="en-US"/>
          </a:p>
        </p:txBody>
      </p:sp>
    </p:spTree>
    <p:extLst>
      <p:ext uri="{BB962C8B-B14F-4D97-AF65-F5344CB8AC3E}">
        <p14:creationId xmlns:p14="http://schemas.microsoft.com/office/powerpoint/2010/main" val="1706428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899DC9BE-8102-4ADA-9C69-422E2361041F}" type="slidenum">
              <a:rPr lang="fr-FR" smtClean="0"/>
              <a:t>19</a:t>
            </a:fld>
            <a:endParaRPr lang="fr-FR"/>
          </a:p>
        </p:txBody>
      </p:sp>
    </p:spTree>
    <p:extLst>
      <p:ext uri="{BB962C8B-B14F-4D97-AF65-F5344CB8AC3E}">
        <p14:creationId xmlns:p14="http://schemas.microsoft.com/office/powerpoint/2010/main" val="3286473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253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D7432A5-653A-478E-A984-41EA96FD7E9D}" type="slidenum">
              <a:rPr lang="fr-FR" altLang="en-US"/>
              <a:pPr fontAlgn="base">
                <a:spcBef>
                  <a:spcPct val="0"/>
                </a:spcBef>
                <a:spcAft>
                  <a:spcPct val="0"/>
                </a:spcAft>
              </a:pPr>
              <a:t>2</a:t>
            </a:fld>
            <a:endParaRPr lang="fr-FR" altLang="en-US"/>
          </a:p>
        </p:txBody>
      </p:sp>
    </p:spTree>
    <p:extLst>
      <p:ext uri="{BB962C8B-B14F-4D97-AF65-F5344CB8AC3E}">
        <p14:creationId xmlns:p14="http://schemas.microsoft.com/office/powerpoint/2010/main" val="2430330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253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D7432A5-653A-478E-A984-41EA96FD7E9D}" type="slidenum">
              <a:rPr lang="fr-FR" altLang="en-US"/>
              <a:pPr fontAlgn="base">
                <a:spcBef>
                  <a:spcPct val="0"/>
                </a:spcBef>
                <a:spcAft>
                  <a:spcPct val="0"/>
                </a:spcAft>
              </a:pPr>
              <a:t>20</a:t>
            </a:fld>
            <a:endParaRPr lang="fr-FR" altLang="en-US"/>
          </a:p>
        </p:txBody>
      </p:sp>
    </p:spTree>
    <p:extLst>
      <p:ext uri="{BB962C8B-B14F-4D97-AF65-F5344CB8AC3E}">
        <p14:creationId xmlns:p14="http://schemas.microsoft.com/office/powerpoint/2010/main" val="2360141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899DC9BE-8102-4ADA-9C69-422E2361041F}" type="slidenum">
              <a:rPr lang="fr-FR" smtClean="0"/>
              <a:t>21</a:t>
            </a:fld>
            <a:endParaRPr lang="fr-FR"/>
          </a:p>
        </p:txBody>
      </p:sp>
    </p:spTree>
    <p:extLst>
      <p:ext uri="{BB962C8B-B14F-4D97-AF65-F5344CB8AC3E}">
        <p14:creationId xmlns:p14="http://schemas.microsoft.com/office/powerpoint/2010/main" val="2416646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14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E4D03A4-1083-42A3-A982-CADB85A4D31A}" type="slidenum">
              <a:rPr lang="fr-FR" altLang="en-US"/>
              <a:pPr fontAlgn="base">
                <a:spcBef>
                  <a:spcPct val="0"/>
                </a:spcBef>
                <a:spcAft>
                  <a:spcPct val="0"/>
                </a:spcAft>
              </a:pPr>
              <a:t>22</a:t>
            </a:fld>
            <a:endParaRPr lang="fr-FR" altLang="en-US"/>
          </a:p>
        </p:txBody>
      </p:sp>
    </p:spTree>
    <p:extLst>
      <p:ext uri="{BB962C8B-B14F-4D97-AF65-F5344CB8AC3E}">
        <p14:creationId xmlns:p14="http://schemas.microsoft.com/office/powerpoint/2010/main" val="57280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253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D7432A5-653A-478E-A984-41EA96FD7E9D}" type="slidenum">
              <a:rPr lang="fr-FR" altLang="en-US"/>
              <a:pPr fontAlgn="base">
                <a:spcBef>
                  <a:spcPct val="0"/>
                </a:spcBef>
                <a:spcAft>
                  <a:spcPct val="0"/>
                </a:spcAft>
              </a:pPr>
              <a:t>3</a:t>
            </a:fld>
            <a:endParaRPr lang="fr-FR" altLang="en-US"/>
          </a:p>
        </p:txBody>
      </p:sp>
    </p:spTree>
    <p:extLst>
      <p:ext uri="{BB962C8B-B14F-4D97-AF65-F5344CB8AC3E}">
        <p14:creationId xmlns:p14="http://schemas.microsoft.com/office/powerpoint/2010/main" val="3668286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277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3CB93DA-AC78-483B-ADDD-71B4CF85800D}" type="slidenum">
              <a:rPr lang="fr-FR" altLang="en-US"/>
              <a:pPr fontAlgn="base">
                <a:spcBef>
                  <a:spcPct val="0"/>
                </a:spcBef>
                <a:spcAft>
                  <a:spcPct val="0"/>
                </a:spcAft>
              </a:pPr>
              <a:t>4</a:t>
            </a:fld>
            <a:endParaRPr lang="fr-FR" altLang="en-US"/>
          </a:p>
        </p:txBody>
      </p:sp>
    </p:spTree>
    <p:extLst>
      <p:ext uri="{BB962C8B-B14F-4D97-AF65-F5344CB8AC3E}">
        <p14:creationId xmlns:p14="http://schemas.microsoft.com/office/powerpoint/2010/main" val="2371501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277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3CB93DA-AC78-483B-ADDD-71B4CF85800D}" type="slidenum">
              <a:rPr lang="fr-FR" altLang="en-US"/>
              <a:pPr fontAlgn="base">
                <a:spcBef>
                  <a:spcPct val="0"/>
                </a:spcBef>
                <a:spcAft>
                  <a:spcPct val="0"/>
                </a:spcAft>
              </a:pPr>
              <a:t>5</a:t>
            </a:fld>
            <a:endParaRPr lang="fr-FR" altLang="en-US"/>
          </a:p>
        </p:txBody>
      </p:sp>
    </p:spTree>
    <p:extLst>
      <p:ext uri="{BB962C8B-B14F-4D97-AF65-F5344CB8AC3E}">
        <p14:creationId xmlns:p14="http://schemas.microsoft.com/office/powerpoint/2010/main" val="3754808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253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D7432A5-653A-478E-A984-41EA96FD7E9D}" type="slidenum">
              <a:rPr lang="fr-FR" altLang="en-US"/>
              <a:pPr fontAlgn="base">
                <a:spcBef>
                  <a:spcPct val="0"/>
                </a:spcBef>
                <a:spcAft>
                  <a:spcPct val="0"/>
                </a:spcAft>
              </a:pPr>
              <a:t>6</a:t>
            </a:fld>
            <a:endParaRPr lang="fr-FR" altLang="en-US"/>
          </a:p>
        </p:txBody>
      </p:sp>
    </p:spTree>
    <p:extLst>
      <p:ext uri="{BB962C8B-B14F-4D97-AF65-F5344CB8AC3E}">
        <p14:creationId xmlns:p14="http://schemas.microsoft.com/office/powerpoint/2010/main" val="3624839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277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3CB93DA-AC78-483B-ADDD-71B4CF85800D}" type="slidenum">
              <a:rPr lang="fr-FR" altLang="en-US"/>
              <a:pPr fontAlgn="base">
                <a:spcBef>
                  <a:spcPct val="0"/>
                </a:spcBef>
                <a:spcAft>
                  <a:spcPct val="0"/>
                </a:spcAft>
              </a:pPr>
              <a:t>7</a:t>
            </a:fld>
            <a:endParaRPr lang="fr-FR" altLang="en-US"/>
          </a:p>
        </p:txBody>
      </p:sp>
    </p:spTree>
    <p:extLst>
      <p:ext uri="{BB962C8B-B14F-4D97-AF65-F5344CB8AC3E}">
        <p14:creationId xmlns:p14="http://schemas.microsoft.com/office/powerpoint/2010/main" val="2632423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48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AA38616-A18E-492E-8FDD-6E22098197A3}" type="slidenum">
              <a:rPr lang="fr-FR" altLang="en-US"/>
              <a:pPr fontAlgn="base">
                <a:spcBef>
                  <a:spcPct val="0"/>
                </a:spcBef>
                <a:spcAft>
                  <a:spcPct val="0"/>
                </a:spcAft>
              </a:pPr>
              <a:t>8</a:t>
            </a:fld>
            <a:endParaRPr lang="fr-FR" altLang="en-US"/>
          </a:p>
        </p:txBody>
      </p:sp>
    </p:spTree>
    <p:extLst>
      <p:ext uri="{BB962C8B-B14F-4D97-AF65-F5344CB8AC3E}">
        <p14:creationId xmlns:p14="http://schemas.microsoft.com/office/powerpoint/2010/main" val="968074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686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864DFCB-0B8B-4519-9F95-25EFD5BBE1EA}" type="slidenum">
              <a:rPr lang="fr-FR" altLang="en-US"/>
              <a:pPr fontAlgn="base">
                <a:spcBef>
                  <a:spcPct val="0"/>
                </a:spcBef>
                <a:spcAft>
                  <a:spcPct val="0"/>
                </a:spcAft>
              </a:pPr>
              <a:t>9</a:t>
            </a:fld>
            <a:endParaRPr lang="fr-FR" altLang="en-US"/>
          </a:p>
        </p:txBody>
      </p:sp>
    </p:spTree>
    <p:extLst>
      <p:ext uri="{BB962C8B-B14F-4D97-AF65-F5344CB8AC3E}">
        <p14:creationId xmlns:p14="http://schemas.microsoft.com/office/powerpoint/2010/main" val="325168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avec image">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xmlns="" id="{64363625-95D4-4DF0-A1AA-D060728EC426}"/>
              </a:ext>
            </a:extLst>
          </p:cNvPr>
          <p:cNvCxnSpPr>
            <a:cxnSpLocks/>
          </p:cNvCxnSpPr>
          <p:nvPr userDrawn="1"/>
        </p:nvCxnSpPr>
        <p:spPr>
          <a:xfrm>
            <a:off x="4827588" y="4081463"/>
            <a:ext cx="14890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 name="Groupe 7"/>
          <p:cNvGrpSpPr>
            <a:grpSpLocks/>
          </p:cNvGrpSpPr>
          <p:nvPr userDrawn="1"/>
        </p:nvGrpSpPr>
        <p:grpSpPr bwMode="auto">
          <a:xfrm>
            <a:off x="4794250" y="2012950"/>
            <a:ext cx="747713" cy="134938"/>
            <a:chOff x="4827813" y="2534636"/>
            <a:chExt cx="996651" cy="178504"/>
          </a:xfrm>
        </p:grpSpPr>
        <p:sp>
          <p:nvSpPr>
            <p:cNvPr id="7" name="Ovale 8">
              <a:extLst>
                <a:ext uri="{FF2B5EF4-FFF2-40B4-BE49-F238E27FC236}">
                  <a16:creationId xmlns:a16="http://schemas.microsoft.com/office/drawing/2014/main" xmlns="" id="{479C2256-8A0F-4625-86F0-FB439F3EAD4E}"/>
                </a:ext>
              </a:extLst>
            </p:cNvPr>
            <p:cNvSpPr/>
            <p:nvPr/>
          </p:nvSpPr>
          <p:spPr>
            <a:xfrm>
              <a:off x="4827813" y="2534636"/>
              <a:ext cx="177747"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8" name="Ovale 9">
              <a:extLst>
                <a:ext uri="{FF2B5EF4-FFF2-40B4-BE49-F238E27FC236}">
                  <a16:creationId xmlns:a16="http://schemas.microsoft.com/office/drawing/2014/main" xmlns="" id="{253CF488-6D31-4B63-A3C6-C4D838C23FCE}"/>
                </a:ext>
              </a:extLst>
            </p:cNvPr>
            <p:cNvSpPr/>
            <p:nvPr/>
          </p:nvSpPr>
          <p:spPr>
            <a:xfrm>
              <a:off x="5092317" y="2534636"/>
              <a:ext cx="177747"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9" name="Ovale 10">
              <a:extLst>
                <a:ext uri="{FF2B5EF4-FFF2-40B4-BE49-F238E27FC236}">
                  <a16:creationId xmlns:a16="http://schemas.microsoft.com/office/drawing/2014/main" xmlns="" id="{E32985B6-7260-445A-A580-6993E0DEBFD9}"/>
                </a:ext>
              </a:extLst>
            </p:cNvPr>
            <p:cNvSpPr/>
            <p:nvPr/>
          </p:nvSpPr>
          <p:spPr>
            <a:xfrm>
              <a:off x="5369517" y="2534636"/>
              <a:ext cx="177747"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0" name="Ovale 11">
              <a:extLst>
                <a:ext uri="{FF2B5EF4-FFF2-40B4-BE49-F238E27FC236}">
                  <a16:creationId xmlns:a16="http://schemas.microsoft.com/office/drawing/2014/main" xmlns="" id="{3BC682E1-4E5D-4006-81EA-550DD98166E4}"/>
                </a:ext>
              </a:extLst>
            </p:cNvPr>
            <p:cNvSpPr/>
            <p:nvPr/>
          </p:nvSpPr>
          <p:spPr>
            <a:xfrm>
              <a:off x="5646717" y="2534636"/>
              <a:ext cx="177747"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sp>
        <p:nvSpPr>
          <p:cNvPr id="11" name="Ovale 14">
            <a:extLst>
              <a:ext uri="{FF2B5EF4-FFF2-40B4-BE49-F238E27FC236}">
                <a16:creationId xmlns:a16="http://schemas.microsoft.com/office/drawing/2014/main" xmlns="" id="{47953C80-71A5-4AA2-AEAD-21948D1AA6DC}"/>
              </a:ext>
            </a:extLst>
          </p:cNvPr>
          <p:cNvSpPr/>
          <p:nvPr userDrawn="1"/>
        </p:nvSpPr>
        <p:spPr>
          <a:xfrm>
            <a:off x="8621713" y="4408488"/>
            <a:ext cx="3298825" cy="3298825"/>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2" name="Ovale 15">
            <a:extLst>
              <a:ext uri="{FF2B5EF4-FFF2-40B4-BE49-F238E27FC236}">
                <a16:creationId xmlns:a16="http://schemas.microsoft.com/office/drawing/2014/main" xmlns="" id="{9C4582D1-F710-4E2F-9868-CB89116D5932}"/>
              </a:ext>
            </a:extLst>
          </p:cNvPr>
          <p:cNvSpPr/>
          <p:nvPr userDrawn="1"/>
        </p:nvSpPr>
        <p:spPr>
          <a:xfrm>
            <a:off x="8302625" y="4184650"/>
            <a:ext cx="1268413" cy="1268413"/>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 name="Titre 1">
            <a:extLst>
              <a:ext uri="{FF2B5EF4-FFF2-40B4-BE49-F238E27FC236}">
                <a16:creationId xmlns:a16="http://schemas.microsoft.com/office/drawing/2014/main" xmlns="" id="{108582E5-8FA2-4056-805F-EF36F7066893}"/>
              </a:ext>
            </a:extLst>
          </p:cNvPr>
          <p:cNvSpPr>
            <a:spLocks noGrp="1"/>
          </p:cNvSpPr>
          <p:nvPr>
            <p:ph type="ctrTitle"/>
          </p:nvPr>
        </p:nvSpPr>
        <p:spPr>
          <a:xfrm>
            <a:off x="4686300" y="2726872"/>
            <a:ext cx="7233557" cy="832077"/>
          </a:xfrm>
        </p:spPr>
        <p:txBody>
          <a:bodyPr rtlCol="0">
            <a:normAutofit/>
          </a:bodyPr>
          <a:lstStyle>
            <a:lvl1pPr algn="l">
              <a:defRPr sz="4800" b="1" cap="all" baseline="0">
                <a:solidFill>
                  <a:schemeClr val="tx1"/>
                </a:solidFill>
              </a:defRPr>
            </a:lvl1pPr>
          </a:lstStyle>
          <a:p>
            <a:r>
              <a:rPr lang="fr-FR" noProof="0"/>
              <a:t>Modifiez le style du titre</a:t>
            </a:r>
            <a:endParaRPr lang="fr-FR" noProof="0" dirty="0"/>
          </a:p>
        </p:txBody>
      </p:sp>
      <p:sp>
        <p:nvSpPr>
          <p:cNvPr id="3" name="Sous-titre 2">
            <a:extLst>
              <a:ext uri="{FF2B5EF4-FFF2-40B4-BE49-F238E27FC236}">
                <a16:creationId xmlns:a16="http://schemas.microsoft.com/office/drawing/2014/main" xmlns="" id="{1C085D6F-874B-44F8-B241-51EF13CA9C8B}"/>
              </a:ext>
            </a:extLst>
          </p:cNvPr>
          <p:cNvSpPr>
            <a:spLocks noGrp="1"/>
          </p:cNvSpPr>
          <p:nvPr>
            <p:ph type="subTitle" idx="1"/>
          </p:nvPr>
        </p:nvSpPr>
        <p:spPr>
          <a:xfrm>
            <a:off x="4686300" y="3569380"/>
            <a:ext cx="7233557" cy="365125"/>
          </a:xfrm>
        </p:spPr>
        <p:txBody>
          <a:bodyPr lIns="0" rtlCol="0">
            <a:norm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noProof="0"/>
              <a:t>Modifier le style des sous-titres du masque</a:t>
            </a:r>
            <a:endParaRPr lang="fr-FR" noProof="0" dirty="0"/>
          </a:p>
        </p:txBody>
      </p:sp>
      <p:sp>
        <p:nvSpPr>
          <p:cNvPr id="14" name="Espace réservé d’image 13">
            <a:extLst>
              <a:ext uri="{FF2B5EF4-FFF2-40B4-BE49-F238E27FC236}">
                <a16:creationId xmlns:a16="http://schemas.microsoft.com/office/drawing/2014/main" xmlns="" id="{F0C7F772-E2DA-4B13-AC2E-28A0EE6D8465}"/>
              </a:ext>
            </a:extLst>
          </p:cNvPr>
          <p:cNvSpPr>
            <a:spLocks noGrp="1"/>
          </p:cNvSpPr>
          <p:nvPr>
            <p:ph type="pic" sz="quarter" idx="13"/>
          </p:nvPr>
        </p:nvSpPr>
        <p:spPr>
          <a:xfrm>
            <a:off x="0" y="1"/>
            <a:ext cx="4424363" cy="6858000"/>
          </a:xfrm>
          <a:solidFill>
            <a:schemeClr val="bg2"/>
          </a:solidFill>
        </p:spPr>
        <p:txBody>
          <a:bodyPr rtlCol="0" anchor="ctr">
            <a:normAutofit/>
          </a:bodyPr>
          <a:lstStyle>
            <a:lvl1pPr marL="0" indent="0" algn="ctr">
              <a:buNone/>
              <a:defRPr/>
            </a:lvl1pPr>
          </a:lstStyle>
          <a:p>
            <a:pPr lvl="0"/>
            <a:r>
              <a:rPr lang="fr-FR" noProof="0"/>
              <a:t>Cliquez sur l'icône pour ajouter une image</a:t>
            </a:r>
            <a:endParaRPr lang="fr-FR" noProof="0" dirty="0"/>
          </a:p>
        </p:txBody>
      </p:sp>
      <p:sp>
        <p:nvSpPr>
          <p:cNvPr id="13" name="Espace réservé de la date 3">
            <a:extLst>
              <a:ext uri="{FF2B5EF4-FFF2-40B4-BE49-F238E27FC236}">
                <a16:creationId xmlns:a16="http://schemas.microsoft.com/office/drawing/2014/main" xmlns="" id="{ABDE5D2F-535D-4D7C-9BE1-84BFEC7A6547}"/>
              </a:ext>
            </a:extLst>
          </p:cNvPr>
          <p:cNvSpPr>
            <a:spLocks noGrp="1"/>
          </p:cNvSpPr>
          <p:nvPr>
            <p:ph type="dt" sz="half" idx="14"/>
          </p:nvPr>
        </p:nvSpPr>
        <p:spPr>
          <a:xfrm>
            <a:off x="838200" y="6356350"/>
            <a:ext cx="2743200" cy="365125"/>
          </a:xfrm>
          <a:prstGeom prst="rect">
            <a:avLst/>
          </a:prstGeom>
        </p:spPr>
        <p:txBody>
          <a:bodyPr rtlCol="0"/>
          <a:lstStyle>
            <a:lvl1pPr eaLnBrk="1" fontAlgn="auto" hangingPunct="1">
              <a:spcBef>
                <a:spcPts val="0"/>
              </a:spcBef>
              <a:spcAft>
                <a:spcPts val="0"/>
              </a:spcAft>
              <a:defRPr>
                <a:latin typeface="+mn-lt"/>
              </a:defRPr>
            </a:lvl1pPr>
          </a:lstStyle>
          <a:p>
            <a:pPr>
              <a:defRPr/>
            </a:pPr>
            <a:fld id="{54F5AAEA-4B5E-4F81-9AD7-2CD5F4B65C3C}" type="datetime1">
              <a:rPr lang="fr-FR"/>
              <a:pPr>
                <a:defRPr/>
              </a:pPr>
              <a:t>15/01/2025</a:t>
            </a:fld>
            <a:endParaRPr lang="fr-FR" dirty="0"/>
          </a:p>
        </p:txBody>
      </p:sp>
    </p:spTree>
    <p:extLst>
      <p:ext uri="{BB962C8B-B14F-4D97-AF65-F5344CB8AC3E}">
        <p14:creationId xmlns:p14="http://schemas.microsoft.com/office/powerpoint/2010/main" val="299631217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cxnSp>
        <p:nvCxnSpPr>
          <p:cNvPr id="4" name="Connecteur droit 3">
            <a:extLst>
              <a:ext uri="{FF2B5EF4-FFF2-40B4-BE49-F238E27FC236}">
                <a16:creationId xmlns:a16="http://schemas.microsoft.com/office/drawing/2014/main" xmlns="" id="{D9C089FD-3BC7-434F-810A-04F78AFC84D2}"/>
              </a:ext>
            </a:extLst>
          </p:cNvPr>
          <p:cNvCxnSpPr>
            <a:cxnSpLocks/>
          </p:cNvCxnSpPr>
          <p:nvPr userDrawn="1"/>
        </p:nvCxnSpPr>
        <p:spPr>
          <a:xfrm>
            <a:off x="-23813" y="1452563"/>
            <a:ext cx="171767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Connecteur droit 4">
            <a:extLst>
              <a:ext uri="{FF2B5EF4-FFF2-40B4-BE49-F238E27FC236}">
                <a16:creationId xmlns:a16="http://schemas.microsoft.com/office/drawing/2014/main" xmlns="" id="{EF7AC837-D78F-424C-9FDC-C3A445A5E0B6}"/>
              </a:ext>
            </a:extLst>
          </p:cNvPr>
          <p:cNvCxnSpPr>
            <a:cxnSpLocks/>
          </p:cNvCxnSpPr>
          <p:nvPr userDrawn="1"/>
        </p:nvCxnSpPr>
        <p:spPr>
          <a:xfrm>
            <a:off x="1804988" y="1452563"/>
            <a:ext cx="5461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xmlns="" id="{6831C4EF-58CF-4AEC-9F81-CB38D946A457}"/>
              </a:ext>
            </a:extLst>
          </p:cNvPr>
          <p:cNvCxnSpPr>
            <a:cxnSpLocks/>
          </p:cNvCxnSpPr>
          <p:nvPr userDrawn="1"/>
        </p:nvCxnSpPr>
        <p:spPr>
          <a:xfrm flipV="1">
            <a:off x="2454275" y="1428750"/>
            <a:ext cx="9737725" cy="15875"/>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 name="Groupe 9"/>
          <p:cNvGrpSpPr>
            <a:grpSpLocks/>
          </p:cNvGrpSpPr>
          <p:nvPr userDrawn="1"/>
        </p:nvGrpSpPr>
        <p:grpSpPr bwMode="auto">
          <a:xfrm>
            <a:off x="363538" y="420688"/>
            <a:ext cx="749300" cy="134937"/>
            <a:chOff x="4827813" y="2534636"/>
            <a:chExt cx="996651" cy="178504"/>
          </a:xfrm>
        </p:grpSpPr>
        <p:sp>
          <p:nvSpPr>
            <p:cNvPr id="8" name="Ovale 19">
              <a:extLst>
                <a:ext uri="{FF2B5EF4-FFF2-40B4-BE49-F238E27FC236}">
                  <a16:creationId xmlns:a16="http://schemas.microsoft.com/office/drawing/2014/main" xmlns="" id="{A13A9D50-C6EA-F04C-BB84-891959D759F9}"/>
                </a:ext>
              </a:extLst>
            </p:cNvPr>
            <p:cNvSpPr/>
            <p:nvPr/>
          </p:nvSpPr>
          <p:spPr>
            <a:xfrm>
              <a:off x="4827813" y="2534636"/>
              <a:ext cx="179481"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9" name="Ovale 20">
              <a:extLst>
                <a:ext uri="{FF2B5EF4-FFF2-40B4-BE49-F238E27FC236}">
                  <a16:creationId xmlns:a16="http://schemas.microsoft.com/office/drawing/2014/main" xmlns="" id="{2790B908-BCFE-FA4B-B5E3-36C62E088DE9}"/>
                </a:ext>
              </a:extLst>
            </p:cNvPr>
            <p:cNvSpPr/>
            <p:nvPr/>
          </p:nvSpPr>
          <p:spPr>
            <a:xfrm>
              <a:off x="5091756" y="2534636"/>
              <a:ext cx="179482"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0" name="Ovale 22">
              <a:extLst>
                <a:ext uri="{FF2B5EF4-FFF2-40B4-BE49-F238E27FC236}">
                  <a16:creationId xmlns:a16="http://schemas.microsoft.com/office/drawing/2014/main" xmlns="" id="{C96D4A9D-D054-044B-8920-BE06A68ED267}"/>
                </a:ext>
              </a:extLst>
            </p:cNvPr>
            <p:cNvSpPr/>
            <p:nvPr/>
          </p:nvSpPr>
          <p:spPr>
            <a:xfrm>
              <a:off x="5368369" y="2534636"/>
              <a:ext cx="179481"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1" name="Ovale 23">
              <a:extLst>
                <a:ext uri="{FF2B5EF4-FFF2-40B4-BE49-F238E27FC236}">
                  <a16:creationId xmlns:a16="http://schemas.microsoft.com/office/drawing/2014/main" xmlns="" id="{843643B7-9DFD-8C46-881C-69B3D67CA91A}"/>
                </a:ext>
              </a:extLst>
            </p:cNvPr>
            <p:cNvSpPr/>
            <p:nvPr/>
          </p:nvSpPr>
          <p:spPr>
            <a:xfrm>
              <a:off x="5644982" y="2534636"/>
              <a:ext cx="179482"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sp>
        <p:nvSpPr>
          <p:cNvPr id="12" name="Ovale 15">
            <a:extLst>
              <a:ext uri="{FF2B5EF4-FFF2-40B4-BE49-F238E27FC236}">
                <a16:creationId xmlns:a16="http://schemas.microsoft.com/office/drawing/2014/main" xmlns="" id="{44C85E5F-5B5E-48CC-8469-0263621D91FF}"/>
              </a:ext>
            </a:extLst>
          </p:cNvPr>
          <p:cNvSpPr/>
          <p:nvPr userDrawn="1"/>
        </p:nvSpPr>
        <p:spPr>
          <a:xfrm>
            <a:off x="4608513" y="4718050"/>
            <a:ext cx="3297237" cy="3298825"/>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3" name="Ovale 16">
            <a:extLst>
              <a:ext uri="{FF2B5EF4-FFF2-40B4-BE49-F238E27FC236}">
                <a16:creationId xmlns:a16="http://schemas.microsoft.com/office/drawing/2014/main" xmlns="" id="{7EE4E300-6C8E-4262-BE1D-587C7B70E7ED}"/>
              </a:ext>
            </a:extLst>
          </p:cNvPr>
          <p:cNvSpPr/>
          <p:nvPr userDrawn="1"/>
        </p:nvSpPr>
        <p:spPr>
          <a:xfrm>
            <a:off x="4289425" y="4494213"/>
            <a:ext cx="1268413" cy="1268412"/>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5" name="Espace réservé du texte 2">
            <a:extLst>
              <a:ext uri="{FF2B5EF4-FFF2-40B4-BE49-F238E27FC236}">
                <a16:creationId xmlns:a16="http://schemas.microsoft.com/office/drawing/2014/main" xmlns="" id="{BE814D66-F00F-0D44-AD03-889FEE787EB6}"/>
              </a:ext>
            </a:extLst>
          </p:cNvPr>
          <p:cNvSpPr>
            <a:spLocks noGrp="1"/>
          </p:cNvSpPr>
          <p:nvPr>
            <p:ph idx="1"/>
          </p:nvPr>
        </p:nvSpPr>
        <p:spPr>
          <a:xfrm>
            <a:off x="363416" y="1825625"/>
            <a:ext cx="11465168" cy="4351338"/>
          </a:xfrm>
          <a:prstGeom prst="rect">
            <a:avLst/>
          </a:prstGeom>
        </p:spPr>
        <p:txBody>
          <a:bodyPr rtlCol="0">
            <a:normAutofit/>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FR" noProof="0" dirty="0"/>
          </a:p>
        </p:txBody>
      </p:sp>
      <p:sp>
        <p:nvSpPr>
          <p:cNvPr id="3" name="Titre 2">
            <a:extLst>
              <a:ext uri="{FF2B5EF4-FFF2-40B4-BE49-F238E27FC236}">
                <a16:creationId xmlns:a16="http://schemas.microsoft.com/office/drawing/2014/main" xmlns="" id="{FF9B990C-5D9C-4A90-AC73-5889BC9F755C}"/>
              </a:ext>
            </a:extLst>
          </p:cNvPr>
          <p:cNvSpPr>
            <a:spLocks noGrp="1"/>
          </p:cNvSpPr>
          <p:nvPr>
            <p:ph type="title"/>
          </p:nvPr>
        </p:nvSpPr>
        <p:spPr/>
        <p:txBody>
          <a:bodyPr rtlCol="0"/>
          <a:lstStyle/>
          <a:p>
            <a:r>
              <a:rPr lang="fr-FR" noProof="0"/>
              <a:t>Modifiez le style du titre</a:t>
            </a:r>
            <a:endParaRPr lang="fr-FR" noProof="0" dirty="0"/>
          </a:p>
        </p:txBody>
      </p:sp>
      <p:sp>
        <p:nvSpPr>
          <p:cNvPr id="14" name="Espace réservé du numéro de diapositive 5">
            <a:extLst>
              <a:ext uri="{FF2B5EF4-FFF2-40B4-BE49-F238E27FC236}">
                <a16:creationId xmlns:a16="http://schemas.microsoft.com/office/drawing/2014/main" xmlns="" id="{99564622-96D9-48C4-BB60-87F3F7C8E122}"/>
              </a:ext>
            </a:extLst>
          </p:cNvPr>
          <p:cNvSpPr>
            <a:spLocks noGrp="1"/>
          </p:cNvSpPr>
          <p:nvPr>
            <p:ph type="sldNum" sz="quarter" idx="10"/>
          </p:nvPr>
        </p:nvSpPr>
        <p:spPr>
          <a:xfrm>
            <a:off x="9085263" y="6462713"/>
            <a:ext cx="2743200" cy="249237"/>
          </a:xfrm>
        </p:spPr>
        <p:txBody>
          <a:bodyPr/>
          <a:lstStyle>
            <a:lvl1pPr algn="r">
              <a:defRPr sz="900" smtClean="0">
                <a:solidFill>
                  <a:schemeClr val="accent3"/>
                </a:solidFill>
              </a:defRPr>
            </a:lvl1pPr>
          </a:lstStyle>
          <a:p>
            <a:pPr>
              <a:defRPr/>
            </a:pPr>
            <a:fld id="{76C8F691-0B2D-493C-9738-082A0AA1167D}" type="slidenum">
              <a:rPr lang="fr-FR"/>
              <a:pPr>
                <a:defRPr/>
              </a:pPr>
              <a:t>‹N°›</a:t>
            </a:fld>
            <a:endParaRPr lang="fr-FR" dirty="0"/>
          </a:p>
        </p:txBody>
      </p:sp>
    </p:spTree>
    <p:extLst>
      <p:ext uri="{BB962C8B-B14F-4D97-AF65-F5344CB8AC3E}">
        <p14:creationId xmlns:p14="http://schemas.microsoft.com/office/powerpoint/2010/main" val="108648926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xmlns="" id="{D9C089FD-3BC7-434F-810A-04F78AFC84D2}"/>
              </a:ext>
            </a:extLst>
          </p:cNvPr>
          <p:cNvCxnSpPr>
            <a:cxnSpLocks/>
          </p:cNvCxnSpPr>
          <p:nvPr userDrawn="1"/>
        </p:nvCxnSpPr>
        <p:spPr>
          <a:xfrm>
            <a:off x="-23813" y="1452563"/>
            <a:ext cx="171767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xmlns="" id="{EF7AC837-D78F-424C-9FDC-C3A445A5E0B6}"/>
              </a:ext>
            </a:extLst>
          </p:cNvPr>
          <p:cNvCxnSpPr>
            <a:cxnSpLocks/>
          </p:cNvCxnSpPr>
          <p:nvPr userDrawn="1"/>
        </p:nvCxnSpPr>
        <p:spPr>
          <a:xfrm>
            <a:off x="1804988" y="1452563"/>
            <a:ext cx="5461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xmlns="" id="{6831C4EF-58CF-4AEC-9F81-CB38D946A457}"/>
              </a:ext>
            </a:extLst>
          </p:cNvPr>
          <p:cNvCxnSpPr>
            <a:cxnSpLocks/>
          </p:cNvCxnSpPr>
          <p:nvPr userDrawn="1"/>
        </p:nvCxnSpPr>
        <p:spPr>
          <a:xfrm flipV="1">
            <a:off x="2454275" y="1428750"/>
            <a:ext cx="9737725" cy="15875"/>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e 9"/>
          <p:cNvGrpSpPr>
            <a:grpSpLocks/>
          </p:cNvGrpSpPr>
          <p:nvPr userDrawn="1"/>
        </p:nvGrpSpPr>
        <p:grpSpPr bwMode="auto">
          <a:xfrm>
            <a:off x="363538" y="420688"/>
            <a:ext cx="749300" cy="134937"/>
            <a:chOff x="4827813" y="2534636"/>
            <a:chExt cx="996651" cy="178504"/>
          </a:xfrm>
        </p:grpSpPr>
        <p:sp>
          <p:nvSpPr>
            <p:cNvPr id="9" name="Ovale 19">
              <a:extLst>
                <a:ext uri="{FF2B5EF4-FFF2-40B4-BE49-F238E27FC236}">
                  <a16:creationId xmlns:a16="http://schemas.microsoft.com/office/drawing/2014/main" xmlns="" id="{A13A9D50-C6EA-F04C-BB84-891959D759F9}"/>
                </a:ext>
              </a:extLst>
            </p:cNvPr>
            <p:cNvSpPr/>
            <p:nvPr/>
          </p:nvSpPr>
          <p:spPr>
            <a:xfrm>
              <a:off x="4827813" y="2534636"/>
              <a:ext cx="179481"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0" name="Ovale 20">
              <a:extLst>
                <a:ext uri="{FF2B5EF4-FFF2-40B4-BE49-F238E27FC236}">
                  <a16:creationId xmlns:a16="http://schemas.microsoft.com/office/drawing/2014/main" xmlns="" id="{2790B908-BCFE-FA4B-B5E3-36C62E088DE9}"/>
                </a:ext>
              </a:extLst>
            </p:cNvPr>
            <p:cNvSpPr/>
            <p:nvPr/>
          </p:nvSpPr>
          <p:spPr>
            <a:xfrm>
              <a:off x="5091756" y="2534636"/>
              <a:ext cx="179482"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1" name="Ovale 22">
              <a:extLst>
                <a:ext uri="{FF2B5EF4-FFF2-40B4-BE49-F238E27FC236}">
                  <a16:creationId xmlns:a16="http://schemas.microsoft.com/office/drawing/2014/main" xmlns="" id="{C96D4A9D-D054-044B-8920-BE06A68ED267}"/>
                </a:ext>
              </a:extLst>
            </p:cNvPr>
            <p:cNvSpPr/>
            <p:nvPr/>
          </p:nvSpPr>
          <p:spPr>
            <a:xfrm>
              <a:off x="5368369" y="2534636"/>
              <a:ext cx="179481"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2" name="Ovale 23">
              <a:extLst>
                <a:ext uri="{FF2B5EF4-FFF2-40B4-BE49-F238E27FC236}">
                  <a16:creationId xmlns:a16="http://schemas.microsoft.com/office/drawing/2014/main" xmlns="" id="{843643B7-9DFD-8C46-881C-69B3D67CA91A}"/>
                </a:ext>
              </a:extLst>
            </p:cNvPr>
            <p:cNvSpPr/>
            <p:nvPr/>
          </p:nvSpPr>
          <p:spPr>
            <a:xfrm>
              <a:off x="5644982" y="2534636"/>
              <a:ext cx="179482"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sp>
        <p:nvSpPr>
          <p:cNvPr id="13" name="Ovale 24">
            <a:extLst>
              <a:ext uri="{FF2B5EF4-FFF2-40B4-BE49-F238E27FC236}">
                <a16:creationId xmlns:a16="http://schemas.microsoft.com/office/drawing/2014/main" xmlns="" id="{E72FB389-5EA4-4084-B7A2-A4D0A43561F6}"/>
              </a:ext>
            </a:extLst>
          </p:cNvPr>
          <p:cNvSpPr/>
          <p:nvPr userDrawn="1"/>
        </p:nvSpPr>
        <p:spPr>
          <a:xfrm>
            <a:off x="4608513" y="4718050"/>
            <a:ext cx="3297237" cy="3298825"/>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4" name="Ovale 25">
            <a:extLst>
              <a:ext uri="{FF2B5EF4-FFF2-40B4-BE49-F238E27FC236}">
                <a16:creationId xmlns:a16="http://schemas.microsoft.com/office/drawing/2014/main" xmlns="" id="{F7783FE1-0115-4345-89B2-C073569FB8EE}"/>
              </a:ext>
            </a:extLst>
          </p:cNvPr>
          <p:cNvSpPr/>
          <p:nvPr userDrawn="1"/>
        </p:nvSpPr>
        <p:spPr>
          <a:xfrm>
            <a:off x="4289425" y="4494213"/>
            <a:ext cx="1268413" cy="1268412"/>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 name="Titre 1">
            <a:extLst>
              <a:ext uri="{FF2B5EF4-FFF2-40B4-BE49-F238E27FC236}">
                <a16:creationId xmlns:a16="http://schemas.microsoft.com/office/drawing/2014/main" xmlns="" id="{792237E7-A574-47D2-9624-D12F47560519}"/>
              </a:ext>
            </a:extLst>
          </p:cNvPr>
          <p:cNvSpPr>
            <a:spLocks noGrp="1"/>
          </p:cNvSpPr>
          <p:nvPr>
            <p:ph type="title"/>
          </p:nvPr>
        </p:nvSpPr>
        <p:spPr>
          <a:xfrm>
            <a:off x="363416" y="246186"/>
            <a:ext cx="11465168" cy="1037492"/>
          </a:xfrm>
        </p:spPr>
        <p:txBody>
          <a:bodyPr rtlCol="0">
            <a:noAutofit/>
          </a:bodyPr>
          <a:lstStyle>
            <a:lvl1pPr>
              <a:defRPr sz="3200" b="1" cap="all" baseline="0"/>
            </a:lvl1pPr>
          </a:lstStyle>
          <a:p>
            <a:r>
              <a:rPr lang="fr-FR" noProof="0"/>
              <a:t>Modifiez le style du titre</a:t>
            </a:r>
            <a:endParaRPr lang="fr-FR" noProof="0" dirty="0"/>
          </a:p>
        </p:txBody>
      </p:sp>
      <p:sp>
        <p:nvSpPr>
          <p:cNvPr id="16" name="Espace réservé du contenu 3">
            <a:extLst>
              <a:ext uri="{FF2B5EF4-FFF2-40B4-BE49-F238E27FC236}">
                <a16:creationId xmlns:a16="http://schemas.microsoft.com/office/drawing/2014/main" xmlns="" id="{6E22FA8C-3243-4716-A6BD-F37D6058FB43}"/>
              </a:ext>
            </a:extLst>
          </p:cNvPr>
          <p:cNvSpPr>
            <a:spLocks noGrp="1"/>
          </p:cNvSpPr>
          <p:nvPr>
            <p:ph sz="half" idx="2"/>
          </p:nvPr>
        </p:nvSpPr>
        <p:spPr>
          <a:xfrm>
            <a:off x="6347381" y="1825625"/>
            <a:ext cx="5481203" cy="4351338"/>
          </a:xfrm>
        </p:spPr>
        <p:txBody>
          <a:bodyPr rtlCol="0"/>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FR" noProof="0" dirty="0"/>
          </a:p>
        </p:txBody>
      </p:sp>
      <p:sp>
        <p:nvSpPr>
          <p:cNvPr id="17" name="Espace réservé du contenu 2">
            <a:extLst>
              <a:ext uri="{FF2B5EF4-FFF2-40B4-BE49-F238E27FC236}">
                <a16:creationId xmlns:a16="http://schemas.microsoft.com/office/drawing/2014/main" xmlns="" id="{8ABE3FD8-339C-4F75-876F-8347ADE67E94}"/>
              </a:ext>
            </a:extLst>
          </p:cNvPr>
          <p:cNvSpPr>
            <a:spLocks noGrp="1"/>
          </p:cNvSpPr>
          <p:nvPr>
            <p:ph sz="half" idx="1"/>
          </p:nvPr>
        </p:nvSpPr>
        <p:spPr>
          <a:xfrm>
            <a:off x="363416" y="1825625"/>
            <a:ext cx="5481203" cy="4351338"/>
          </a:xfrm>
        </p:spPr>
        <p:txBody>
          <a:bodyPr rtlCol="0"/>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FR" noProof="0" dirty="0"/>
          </a:p>
        </p:txBody>
      </p:sp>
      <p:sp>
        <p:nvSpPr>
          <p:cNvPr id="15" name="Espace réservé du numéro de diapositive 5">
            <a:extLst>
              <a:ext uri="{FF2B5EF4-FFF2-40B4-BE49-F238E27FC236}">
                <a16:creationId xmlns:a16="http://schemas.microsoft.com/office/drawing/2014/main" xmlns="" id="{99564622-96D9-48C4-BB60-87F3F7C8E122}"/>
              </a:ext>
            </a:extLst>
          </p:cNvPr>
          <p:cNvSpPr>
            <a:spLocks noGrp="1"/>
          </p:cNvSpPr>
          <p:nvPr>
            <p:ph type="sldNum" sz="quarter" idx="10"/>
          </p:nvPr>
        </p:nvSpPr>
        <p:spPr>
          <a:xfrm>
            <a:off x="9085263" y="6462713"/>
            <a:ext cx="2743200" cy="249237"/>
          </a:xfrm>
        </p:spPr>
        <p:txBody>
          <a:bodyPr/>
          <a:lstStyle>
            <a:lvl1pPr algn="r">
              <a:defRPr sz="900" smtClean="0">
                <a:solidFill>
                  <a:schemeClr val="accent3"/>
                </a:solidFill>
              </a:defRPr>
            </a:lvl1pPr>
          </a:lstStyle>
          <a:p>
            <a:pPr>
              <a:defRPr/>
            </a:pPr>
            <a:fld id="{07A4FBEE-A61B-446E-8D60-C2DF29598952}" type="slidenum">
              <a:rPr lang="fr-FR"/>
              <a:pPr>
                <a:defRPr/>
              </a:pPr>
              <a:t>‹N°›</a:t>
            </a:fld>
            <a:endParaRPr lang="fr-FR" dirty="0"/>
          </a:p>
        </p:txBody>
      </p:sp>
    </p:spTree>
    <p:extLst>
      <p:ext uri="{BB962C8B-B14F-4D97-AF65-F5344CB8AC3E}">
        <p14:creationId xmlns:p14="http://schemas.microsoft.com/office/powerpoint/2010/main" val="174433299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cxnSp>
        <p:nvCxnSpPr>
          <p:cNvPr id="7" name="Connecteur droit 6">
            <a:extLst>
              <a:ext uri="{FF2B5EF4-FFF2-40B4-BE49-F238E27FC236}">
                <a16:creationId xmlns:a16="http://schemas.microsoft.com/office/drawing/2014/main" xmlns="" id="{D9C089FD-3BC7-434F-810A-04F78AFC84D2}"/>
              </a:ext>
            </a:extLst>
          </p:cNvPr>
          <p:cNvCxnSpPr>
            <a:cxnSpLocks/>
          </p:cNvCxnSpPr>
          <p:nvPr userDrawn="1"/>
        </p:nvCxnSpPr>
        <p:spPr>
          <a:xfrm>
            <a:off x="-23813" y="1452563"/>
            <a:ext cx="171767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xmlns="" id="{EF7AC837-D78F-424C-9FDC-C3A445A5E0B6}"/>
              </a:ext>
            </a:extLst>
          </p:cNvPr>
          <p:cNvCxnSpPr>
            <a:cxnSpLocks/>
          </p:cNvCxnSpPr>
          <p:nvPr userDrawn="1"/>
        </p:nvCxnSpPr>
        <p:spPr>
          <a:xfrm>
            <a:off x="1804988" y="1452563"/>
            <a:ext cx="5461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xmlns="" id="{6831C4EF-58CF-4AEC-9F81-CB38D946A457}"/>
              </a:ext>
            </a:extLst>
          </p:cNvPr>
          <p:cNvCxnSpPr>
            <a:cxnSpLocks/>
          </p:cNvCxnSpPr>
          <p:nvPr userDrawn="1"/>
        </p:nvCxnSpPr>
        <p:spPr>
          <a:xfrm flipV="1">
            <a:off x="2454275" y="1428750"/>
            <a:ext cx="9737725" cy="15875"/>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0" name="Groupe 9"/>
          <p:cNvGrpSpPr>
            <a:grpSpLocks/>
          </p:cNvGrpSpPr>
          <p:nvPr userDrawn="1"/>
        </p:nvGrpSpPr>
        <p:grpSpPr bwMode="auto">
          <a:xfrm>
            <a:off x="363538" y="420688"/>
            <a:ext cx="749300" cy="134937"/>
            <a:chOff x="4827813" y="2534636"/>
            <a:chExt cx="996651" cy="178504"/>
          </a:xfrm>
        </p:grpSpPr>
        <p:sp>
          <p:nvSpPr>
            <p:cNvPr id="11" name="Ovale 19">
              <a:extLst>
                <a:ext uri="{FF2B5EF4-FFF2-40B4-BE49-F238E27FC236}">
                  <a16:creationId xmlns:a16="http://schemas.microsoft.com/office/drawing/2014/main" xmlns="" id="{A13A9D50-C6EA-F04C-BB84-891959D759F9}"/>
                </a:ext>
              </a:extLst>
            </p:cNvPr>
            <p:cNvSpPr/>
            <p:nvPr/>
          </p:nvSpPr>
          <p:spPr>
            <a:xfrm>
              <a:off x="4827813" y="2534636"/>
              <a:ext cx="179481"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2" name="Ovale 20">
              <a:extLst>
                <a:ext uri="{FF2B5EF4-FFF2-40B4-BE49-F238E27FC236}">
                  <a16:creationId xmlns:a16="http://schemas.microsoft.com/office/drawing/2014/main" xmlns="" id="{2790B908-BCFE-FA4B-B5E3-36C62E088DE9}"/>
                </a:ext>
              </a:extLst>
            </p:cNvPr>
            <p:cNvSpPr/>
            <p:nvPr/>
          </p:nvSpPr>
          <p:spPr>
            <a:xfrm>
              <a:off x="5091756" y="2534636"/>
              <a:ext cx="179482"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3" name="Ovale 22">
              <a:extLst>
                <a:ext uri="{FF2B5EF4-FFF2-40B4-BE49-F238E27FC236}">
                  <a16:creationId xmlns:a16="http://schemas.microsoft.com/office/drawing/2014/main" xmlns="" id="{C96D4A9D-D054-044B-8920-BE06A68ED267}"/>
                </a:ext>
              </a:extLst>
            </p:cNvPr>
            <p:cNvSpPr/>
            <p:nvPr/>
          </p:nvSpPr>
          <p:spPr>
            <a:xfrm>
              <a:off x="5368369" y="2534636"/>
              <a:ext cx="179481"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4" name="Ovale 23">
              <a:extLst>
                <a:ext uri="{FF2B5EF4-FFF2-40B4-BE49-F238E27FC236}">
                  <a16:creationId xmlns:a16="http://schemas.microsoft.com/office/drawing/2014/main" xmlns="" id="{843643B7-9DFD-8C46-881C-69B3D67CA91A}"/>
                </a:ext>
              </a:extLst>
            </p:cNvPr>
            <p:cNvSpPr/>
            <p:nvPr/>
          </p:nvSpPr>
          <p:spPr>
            <a:xfrm>
              <a:off x="5644982" y="2534636"/>
              <a:ext cx="179482"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sp>
        <p:nvSpPr>
          <p:cNvPr id="15" name="Ovale 30">
            <a:extLst>
              <a:ext uri="{FF2B5EF4-FFF2-40B4-BE49-F238E27FC236}">
                <a16:creationId xmlns:a16="http://schemas.microsoft.com/office/drawing/2014/main" xmlns="" id="{12892DF4-5A8A-4E92-A425-210ABE570F58}"/>
              </a:ext>
            </a:extLst>
          </p:cNvPr>
          <p:cNvSpPr/>
          <p:nvPr userDrawn="1"/>
        </p:nvSpPr>
        <p:spPr>
          <a:xfrm>
            <a:off x="4608513" y="4718050"/>
            <a:ext cx="3297237" cy="3298825"/>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6" name="Ovale 31">
            <a:extLst>
              <a:ext uri="{FF2B5EF4-FFF2-40B4-BE49-F238E27FC236}">
                <a16:creationId xmlns:a16="http://schemas.microsoft.com/office/drawing/2014/main" xmlns="" id="{99AE2680-A46C-4B06-9ED9-53E617C1F174}"/>
              </a:ext>
            </a:extLst>
          </p:cNvPr>
          <p:cNvSpPr/>
          <p:nvPr userDrawn="1"/>
        </p:nvSpPr>
        <p:spPr>
          <a:xfrm>
            <a:off x="4289425" y="4494213"/>
            <a:ext cx="1268413" cy="1268412"/>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 name="Titre 1">
            <a:extLst>
              <a:ext uri="{FF2B5EF4-FFF2-40B4-BE49-F238E27FC236}">
                <a16:creationId xmlns:a16="http://schemas.microsoft.com/office/drawing/2014/main" xmlns="" id="{792237E7-A574-47D2-9624-D12F47560519}"/>
              </a:ext>
            </a:extLst>
          </p:cNvPr>
          <p:cNvSpPr>
            <a:spLocks noGrp="1"/>
          </p:cNvSpPr>
          <p:nvPr>
            <p:ph type="title"/>
          </p:nvPr>
        </p:nvSpPr>
        <p:spPr>
          <a:xfrm>
            <a:off x="363416" y="246186"/>
            <a:ext cx="11465168" cy="1037492"/>
          </a:xfrm>
        </p:spPr>
        <p:txBody>
          <a:bodyPr rtlCol="0">
            <a:noAutofit/>
          </a:bodyPr>
          <a:lstStyle>
            <a:lvl1pPr>
              <a:defRPr sz="3200" b="1" cap="all" baseline="0"/>
            </a:lvl1pPr>
          </a:lstStyle>
          <a:p>
            <a:r>
              <a:rPr lang="fr-FR" noProof="0"/>
              <a:t>Modifiez le style du titre</a:t>
            </a:r>
            <a:endParaRPr lang="fr-FR" noProof="0" dirty="0"/>
          </a:p>
        </p:txBody>
      </p:sp>
      <p:sp>
        <p:nvSpPr>
          <p:cNvPr id="27" name="Espace réservé du texte 4">
            <a:extLst>
              <a:ext uri="{FF2B5EF4-FFF2-40B4-BE49-F238E27FC236}">
                <a16:creationId xmlns:a16="http://schemas.microsoft.com/office/drawing/2014/main" xmlns="" id="{9F73353B-C50B-4A8A-87CF-657C1EB8940F}"/>
              </a:ext>
            </a:extLst>
          </p:cNvPr>
          <p:cNvSpPr>
            <a:spLocks noGrp="1"/>
          </p:cNvSpPr>
          <p:nvPr>
            <p:ph type="body" sz="quarter" idx="3"/>
          </p:nvPr>
        </p:nvSpPr>
        <p:spPr>
          <a:xfrm>
            <a:off x="6347380" y="1681163"/>
            <a:ext cx="5481203"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noProof="0"/>
              <a:t>Modifier les styles du texte du masque</a:t>
            </a:r>
          </a:p>
        </p:txBody>
      </p:sp>
      <p:sp>
        <p:nvSpPr>
          <p:cNvPr id="28" name="Espace réservé du contenu 5">
            <a:extLst>
              <a:ext uri="{FF2B5EF4-FFF2-40B4-BE49-F238E27FC236}">
                <a16:creationId xmlns:a16="http://schemas.microsoft.com/office/drawing/2014/main" xmlns="" id="{5EFF7F5E-3221-4390-9B17-D1944365BF12}"/>
              </a:ext>
            </a:extLst>
          </p:cNvPr>
          <p:cNvSpPr>
            <a:spLocks noGrp="1"/>
          </p:cNvSpPr>
          <p:nvPr>
            <p:ph sz="quarter" idx="4"/>
          </p:nvPr>
        </p:nvSpPr>
        <p:spPr>
          <a:xfrm>
            <a:off x="6347379" y="2586215"/>
            <a:ext cx="5481203" cy="3603448"/>
          </a:xfrm>
        </p:spPr>
        <p:txBody>
          <a:bodyPr rtlCol="0"/>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FR" noProof="0" dirty="0"/>
          </a:p>
        </p:txBody>
      </p:sp>
      <p:sp>
        <p:nvSpPr>
          <p:cNvPr id="29" name="Espace réservé du texte 2">
            <a:extLst>
              <a:ext uri="{FF2B5EF4-FFF2-40B4-BE49-F238E27FC236}">
                <a16:creationId xmlns:a16="http://schemas.microsoft.com/office/drawing/2014/main" xmlns="" id="{9506B516-77C1-431B-A8A5-68FA5D4B6D7E}"/>
              </a:ext>
            </a:extLst>
          </p:cNvPr>
          <p:cNvSpPr>
            <a:spLocks noGrp="1"/>
          </p:cNvSpPr>
          <p:nvPr>
            <p:ph type="body" idx="1"/>
          </p:nvPr>
        </p:nvSpPr>
        <p:spPr>
          <a:xfrm>
            <a:off x="363416" y="1681163"/>
            <a:ext cx="5481202"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noProof="0"/>
              <a:t>Modifier les styles du texte du masque</a:t>
            </a:r>
          </a:p>
        </p:txBody>
      </p:sp>
      <p:sp>
        <p:nvSpPr>
          <p:cNvPr id="30" name="Espace réservé du contenu 3">
            <a:extLst>
              <a:ext uri="{FF2B5EF4-FFF2-40B4-BE49-F238E27FC236}">
                <a16:creationId xmlns:a16="http://schemas.microsoft.com/office/drawing/2014/main" xmlns="" id="{860F1452-CAB9-4154-ADCC-9245E71D0D2C}"/>
              </a:ext>
            </a:extLst>
          </p:cNvPr>
          <p:cNvSpPr>
            <a:spLocks noGrp="1"/>
          </p:cNvSpPr>
          <p:nvPr>
            <p:ph sz="half" idx="2"/>
          </p:nvPr>
        </p:nvSpPr>
        <p:spPr>
          <a:xfrm>
            <a:off x="363416" y="2586215"/>
            <a:ext cx="5481202" cy="3603448"/>
          </a:xfrm>
        </p:spPr>
        <p:txBody>
          <a:bodyPr rtlCol="0"/>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FR" noProof="0" dirty="0"/>
          </a:p>
        </p:txBody>
      </p:sp>
      <p:sp>
        <p:nvSpPr>
          <p:cNvPr id="17" name="Espace réservé du numéro de diapositive 5">
            <a:extLst>
              <a:ext uri="{FF2B5EF4-FFF2-40B4-BE49-F238E27FC236}">
                <a16:creationId xmlns:a16="http://schemas.microsoft.com/office/drawing/2014/main" xmlns="" id="{99564622-96D9-48C4-BB60-87F3F7C8E122}"/>
              </a:ext>
            </a:extLst>
          </p:cNvPr>
          <p:cNvSpPr>
            <a:spLocks noGrp="1"/>
          </p:cNvSpPr>
          <p:nvPr>
            <p:ph type="sldNum" sz="quarter" idx="10"/>
          </p:nvPr>
        </p:nvSpPr>
        <p:spPr>
          <a:xfrm>
            <a:off x="9085263" y="6462713"/>
            <a:ext cx="2743200" cy="249237"/>
          </a:xfrm>
        </p:spPr>
        <p:txBody>
          <a:bodyPr/>
          <a:lstStyle>
            <a:lvl1pPr algn="r">
              <a:defRPr sz="900" smtClean="0">
                <a:solidFill>
                  <a:schemeClr val="accent3"/>
                </a:solidFill>
              </a:defRPr>
            </a:lvl1pPr>
          </a:lstStyle>
          <a:p>
            <a:pPr>
              <a:defRPr/>
            </a:pPr>
            <a:fld id="{C22E30CD-740D-4AE5-8E7D-3D4A6286EBA5}" type="slidenum">
              <a:rPr lang="fr-FR"/>
              <a:pPr>
                <a:defRPr/>
              </a:pPr>
              <a:t>‹N°›</a:t>
            </a:fld>
            <a:endParaRPr lang="fr-FR" dirty="0"/>
          </a:p>
        </p:txBody>
      </p:sp>
    </p:spTree>
    <p:extLst>
      <p:ext uri="{BB962C8B-B14F-4D97-AF65-F5344CB8AC3E}">
        <p14:creationId xmlns:p14="http://schemas.microsoft.com/office/powerpoint/2010/main" val="407530259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xmlns="" id="{D93E40EC-FFAE-4BC0-932E-60CC9A1785C0}"/>
              </a:ext>
            </a:extLst>
          </p:cNvPr>
          <p:cNvCxnSpPr>
            <a:cxnSpLocks/>
          </p:cNvCxnSpPr>
          <p:nvPr userDrawn="1"/>
        </p:nvCxnSpPr>
        <p:spPr>
          <a:xfrm>
            <a:off x="5351463" y="3748088"/>
            <a:ext cx="1489075" cy="0"/>
          </a:xfrm>
          <a:prstGeom prst="line">
            <a:avLst/>
          </a:prstGeom>
          <a:ln w="139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 name="Groupe 7"/>
          <p:cNvGrpSpPr>
            <a:grpSpLocks/>
          </p:cNvGrpSpPr>
          <p:nvPr userDrawn="1"/>
        </p:nvGrpSpPr>
        <p:grpSpPr bwMode="auto">
          <a:xfrm>
            <a:off x="5721350" y="4594225"/>
            <a:ext cx="749300" cy="134938"/>
            <a:chOff x="4827813" y="2534636"/>
            <a:chExt cx="996651" cy="178504"/>
          </a:xfrm>
        </p:grpSpPr>
        <p:sp>
          <p:nvSpPr>
            <p:cNvPr id="7" name="Ovale 18">
              <a:extLst>
                <a:ext uri="{FF2B5EF4-FFF2-40B4-BE49-F238E27FC236}">
                  <a16:creationId xmlns:a16="http://schemas.microsoft.com/office/drawing/2014/main" xmlns="" id="{9754643C-5B30-4FC2-BFAC-4FD007AC9EC7}"/>
                </a:ext>
              </a:extLst>
            </p:cNvPr>
            <p:cNvSpPr/>
            <p:nvPr/>
          </p:nvSpPr>
          <p:spPr>
            <a:xfrm>
              <a:off x="4827813" y="2534636"/>
              <a:ext cx="179482"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8" name="Ovale 19">
              <a:extLst>
                <a:ext uri="{FF2B5EF4-FFF2-40B4-BE49-F238E27FC236}">
                  <a16:creationId xmlns:a16="http://schemas.microsoft.com/office/drawing/2014/main" xmlns="" id="{23FDDB55-6BA5-4489-9E37-4A76254A5CD7}"/>
                </a:ext>
              </a:extLst>
            </p:cNvPr>
            <p:cNvSpPr/>
            <p:nvPr/>
          </p:nvSpPr>
          <p:spPr>
            <a:xfrm>
              <a:off x="5091757" y="2534636"/>
              <a:ext cx="179481"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9" name="Ovale 20">
              <a:extLst>
                <a:ext uri="{FF2B5EF4-FFF2-40B4-BE49-F238E27FC236}">
                  <a16:creationId xmlns:a16="http://schemas.microsoft.com/office/drawing/2014/main" xmlns="" id="{DA023CF8-2471-40A5-B2EF-E9BF4DF2C0E1}"/>
                </a:ext>
              </a:extLst>
            </p:cNvPr>
            <p:cNvSpPr/>
            <p:nvPr/>
          </p:nvSpPr>
          <p:spPr>
            <a:xfrm>
              <a:off x="5368369" y="2534636"/>
              <a:ext cx="179482"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0" name="Ovale 21">
              <a:extLst>
                <a:ext uri="{FF2B5EF4-FFF2-40B4-BE49-F238E27FC236}">
                  <a16:creationId xmlns:a16="http://schemas.microsoft.com/office/drawing/2014/main" xmlns="" id="{F9B0428F-5D1A-4CD3-BDA2-9CA7F5141455}"/>
                </a:ext>
              </a:extLst>
            </p:cNvPr>
            <p:cNvSpPr/>
            <p:nvPr/>
          </p:nvSpPr>
          <p:spPr>
            <a:xfrm>
              <a:off x="5644983" y="2534636"/>
              <a:ext cx="179481"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sp>
        <p:nvSpPr>
          <p:cNvPr id="2" name="Titre 1">
            <a:extLst>
              <a:ext uri="{FF2B5EF4-FFF2-40B4-BE49-F238E27FC236}">
                <a16:creationId xmlns:a16="http://schemas.microsoft.com/office/drawing/2014/main" xmlns="" id="{BCD44E22-137C-4913-A29E-04F82EA87867}"/>
              </a:ext>
            </a:extLst>
          </p:cNvPr>
          <p:cNvSpPr>
            <a:spLocks noGrp="1"/>
          </p:cNvSpPr>
          <p:nvPr>
            <p:ph type="title"/>
          </p:nvPr>
        </p:nvSpPr>
        <p:spPr>
          <a:xfrm>
            <a:off x="831850" y="3794663"/>
            <a:ext cx="10515600" cy="823232"/>
          </a:xfrm>
        </p:spPr>
        <p:txBody>
          <a:bodyPr lIns="91440" tIns="45720" rIns="91440" bIns="45720" rtlCol="0">
            <a:noAutofit/>
          </a:bodyPr>
          <a:lstStyle>
            <a:lvl1pPr algn="ctr">
              <a:defRPr lang="en-IN" sz="3600" b="1" cap="all" baseline="0"/>
            </a:lvl1pPr>
          </a:lstStyle>
          <a:p>
            <a:pPr lvl="0"/>
            <a:r>
              <a:rPr lang="fr-FR" noProof="0"/>
              <a:t>Modifiez le style du titre</a:t>
            </a:r>
            <a:endParaRPr lang="fr-FR" noProof="0" dirty="0"/>
          </a:p>
        </p:txBody>
      </p:sp>
      <p:sp>
        <p:nvSpPr>
          <p:cNvPr id="13" name="Espace réservé du texte 3">
            <a:extLst>
              <a:ext uri="{FF2B5EF4-FFF2-40B4-BE49-F238E27FC236}">
                <a16:creationId xmlns:a16="http://schemas.microsoft.com/office/drawing/2014/main" xmlns="" id="{86E0573A-023B-4D1C-8224-56A5D0DDF379}"/>
              </a:ext>
            </a:extLst>
          </p:cNvPr>
          <p:cNvSpPr>
            <a:spLocks noGrp="1"/>
          </p:cNvSpPr>
          <p:nvPr>
            <p:ph type="body" sz="half" idx="2"/>
          </p:nvPr>
        </p:nvSpPr>
        <p:spPr>
          <a:xfrm>
            <a:off x="839788" y="4839679"/>
            <a:ext cx="10507662" cy="1305379"/>
          </a:xfrm>
        </p:spPr>
        <p:txBody>
          <a:bodyPr rtlCol="0">
            <a:noAutofit/>
          </a:bodyPr>
          <a:lstStyle>
            <a:lvl1pPr marL="0" indent="0" algn="ctr">
              <a:buNone/>
              <a:defRPr lang="en-US" b="0" cap="none" baseline="0"/>
            </a:lvl1pPr>
          </a:lstStyle>
          <a:p>
            <a:pPr lvl="0"/>
            <a:r>
              <a:rPr lang="fr-FR" noProof="0"/>
              <a:t>Modifier les styles du texte du masque</a:t>
            </a:r>
          </a:p>
        </p:txBody>
      </p:sp>
      <p:sp>
        <p:nvSpPr>
          <p:cNvPr id="15" name="Espace réservé d’image 2">
            <a:extLst>
              <a:ext uri="{FF2B5EF4-FFF2-40B4-BE49-F238E27FC236}">
                <a16:creationId xmlns:a16="http://schemas.microsoft.com/office/drawing/2014/main" xmlns="" id="{12087456-C0E8-4AA6-81E8-996CEC037E57}"/>
              </a:ext>
            </a:extLst>
          </p:cNvPr>
          <p:cNvSpPr>
            <a:spLocks noGrp="1"/>
          </p:cNvSpPr>
          <p:nvPr>
            <p:ph type="pic" idx="1"/>
          </p:nvPr>
        </p:nvSpPr>
        <p:spPr>
          <a:xfrm>
            <a:off x="0" y="1"/>
            <a:ext cx="12192000" cy="3713017"/>
          </a:xfrm>
          <a:solidFill>
            <a:schemeClr val="bg1">
              <a:lumMod val="85000"/>
            </a:schemeClr>
          </a:solidFill>
        </p:spPr>
        <p:txBody>
          <a:bodyPr rtlCol="0" anchor="ctr">
            <a:normAutofit/>
          </a:bodyPr>
          <a:lstStyle>
            <a:lvl1pPr>
              <a:defRPr lang="en-US" sz="2000" dirty="0"/>
            </a:lvl1pPr>
          </a:lstStyle>
          <a:p>
            <a:pPr lvl="0"/>
            <a:r>
              <a:rPr lang="fr-FR" noProof="0"/>
              <a:t>Cliquez sur l'icône pour ajouter une image</a:t>
            </a:r>
            <a:endParaRPr lang="fr-FR" noProof="0" dirty="0"/>
          </a:p>
        </p:txBody>
      </p:sp>
      <p:sp>
        <p:nvSpPr>
          <p:cNvPr id="11" name="Espace réservé du numéro de diapositive 5">
            <a:extLst>
              <a:ext uri="{FF2B5EF4-FFF2-40B4-BE49-F238E27FC236}">
                <a16:creationId xmlns:a16="http://schemas.microsoft.com/office/drawing/2014/main" xmlns="" id="{B44139FA-A83B-432B-9C7C-26634F4630E6}"/>
              </a:ext>
            </a:extLst>
          </p:cNvPr>
          <p:cNvSpPr>
            <a:spLocks noGrp="1"/>
          </p:cNvSpPr>
          <p:nvPr>
            <p:ph type="sldNum" sz="quarter" idx="10"/>
          </p:nvPr>
        </p:nvSpPr>
        <p:spPr>
          <a:xfrm>
            <a:off x="9085263" y="6462713"/>
            <a:ext cx="2743200" cy="249237"/>
          </a:xfrm>
        </p:spPr>
        <p:txBody>
          <a:bodyPr/>
          <a:lstStyle>
            <a:lvl1pPr algn="r">
              <a:defRPr sz="900" smtClean="0">
                <a:solidFill>
                  <a:schemeClr val="accent3"/>
                </a:solidFill>
              </a:defRPr>
            </a:lvl1pPr>
          </a:lstStyle>
          <a:p>
            <a:pPr>
              <a:defRPr/>
            </a:pPr>
            <a:fld id="{76AD1E43-82AC-4982-8D91-58B582E1A4DC}" type="slidenum">
              <a:rPr lang="fr-FR"/>
              <a:pPr>
                <a:defRPr/>
              </a:pPr>
              <a:t>‹N°›</a:t>
            </a:fld>
            <a:endParaRPr lang="fr-FR" dirty="0"/>
          </a:p>
        </p:txBody>
      </p:sp>
    </p:spTree>
    <p:extLst>
      <p:ext uri="{BB962C8B-B14F-4D97-AF65-F5344CB8AC3E}">
        <p14:creationId xmlns:p14="http://schemas.microsoft.com/office/powerpoint/2010/main" val="320047037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grpSp>
        <p:nvGrpSpPr>
          <p:cNvPr id="5" name="Groupe 6"/>
          <p:cNvGrpSpPr>
            <a:grpSpLocks/>
          </p:cNvGrpSpPr>
          <p:nvPr userDrawn="1"/>
        </p:nvGrpSpPr>
        <p:grpSpPr bwMode="auto">
          <a:xfrm>
            <a:off x="-23813" y="1452563"/>
            <a:ext cx="3384551" cy="133350"/>
            <a:chOff x="-24055" y="1452565"/>
            <a:chExt cx="2374534" cy="0"/>
          </a:xfrm>
        </p:grpSpPr>
        <p:cxnSp>
          <p:nvCxnSpPr>
            <p:cNvPr id="6" name="Connecteur droit 5">
              <a:extLst>
                <a:ext uri="{FF2B5EF4-FFF2-40B4-BE49-F238E27FC236}">
                  <a16:creationId xmlns:a16="http://schemas.microsoft.com/office/drawing/2014/main" xmlns="" id="{D9C089FD-3BC7-434F-810A-04F78AFC84D2}"/>
                </a:ext>
              </a:extLst>
            </p:cNvPr>
            <p:cNvCxnSpPr>
              <a:cxnSpLocks/>
            </p:cNvCxnSpPr>
            <p:nvPr userDrawn="1"/>
          </p:nvCxnSpPr>
          <p:spPr>
            <a:xfrm>
              <a:off x="-24055" y="1452565"/>
              <a:ext cx="17174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xmlns="" id="{EF7AC837-D78F-424C-9FDC-C3A445A5E0B6}"/>
                </a:ext>
              </a:extLst>
            </p:cNvPr>
            <p:cNvCxnSpPr>
              <a:cxnSpLocks/>
            </p:cNvCxnSpPr>
            <p:nvPr userDrawn="1"/>
          </p:nvCxnSpPr>
          <p:spPr>
            <a:xfrm>
              <a:off x="1804737" y="1452565"/>
              <a:ext cx="54574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8" name="Ovale 24">
            <a:extLst>
              <a:ext uri="{FF2B5EF4-FFF2-40B4-BE49-F238E27FC236}">
                <a16:creationId xmlns:a16="http://schemas.microsoft.com/office/drawing/2014/main" xmlns="" id="{3F366940-FB5E-4B76-8829-80C14F137B3A}"/>
              </a:ext>
            </a:extLst>
          </p:cNvPr>
          <p:cNvSpPr/>
          <p:nvPr userDrawn="1"/>
        </p:nvSpPr>
        <p:spPr>
          <a:xfrm>
            <a:off x="10252075" y="555625"/>
            <a:ext cx="3297238" cy="3297238"/>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9" name="Ovale 25">
            <a:extLst>
              <a:ext uri="{FF2B5EF4-FFF2-40B4-BE49-F238E27FC236}">
                <a16:creationId xmlns:a16="http://schemas.microsoft.com/office/drawing/2014/main" xmlns="" id="{75486FFB-46EF-4E74-BFFF-7ED054DB0D9C}"/>
              </a:ext>
            </a:extLst>
          </p:cNvPr>
          <p:cNvSpPr/>
          <p:nvPr userDrawn="1"/>
        </p:nvSpPr>
        <p:spPr>
          <a:xfrm>
            <a:off x="9932988" y="330200"/>
            <a:ext cx="1268412" cy="1268413"/>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nvGrpSpPr>
          <p:cNvPr id="10" name="Groupe 11"/>
          <p:cNvGrpSpPr>
            <a:grpSpLocks/>
          </p:cNvGrpSpPr>
          <p:nvPr userDrawn="1"/>
        </p:nvGrpSpPr>
        <p:grpSpPr bwMode="auto">
          <a:xfrm>
            <a:off x="363538" y="420688"/>
            <a:ext cx="749300" cy="134937"/>
            <a:chOff x="4827813" y="2534636"/>
            <a:chExt cx="996651" cy="178504"/>
          </a:xfrm>
        </p:grpSpPr>
        <p:sp>
          <p:nvSpPr>
            <p:cNvPr id="11" name="Ovale 27">
              <a:extLst>
                <a:ext uri="{FF2B5EF4-FFF2-40B4-BE49-F238E27FC236}">
                  <a16:creationId xmlns:a16="http://schemas.microsoft.com/office/drawing/2014/main" xmlns="" id="{9D8F78D8-558F-3540-A5F4-B1AD8942B341}"/>
                </a:ext>
              </a:extLst>
            </p:cNvPr>
            <p:cNvSpPr/>
            <p:nvPr/>
          </p:nvSpPr>
          <p:spPr>
            <a:xfrm>
              <a:off x="4827813" y="2534636"/>
              <a:ext cx="179481"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2" name="Ovale 34">
              <a:extLst>
                <a:ext uri="{FF2B5EF4-FFF2-40B4-BE49-F238E27FC236}">
                  <a16:creationId xmlns:a16="http://schemas.microsoft.com/office/drawing/2014/main" xmlns="" id="{3F8F621A-F298-2B48-B7E0-8D9BEE8AA763}"/>
                </a:ext>
              </a:extLst>
            </p:cNvPr>
            <p:cNvSpPr/>
            <p:nvPr/>
          </p:nvSpPr>
          <p:spPr>
            <a:xfrm>
              <a:off x="5091756" y="2534636"/>
              <a:ext cx="179482"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3" name="Ovale 35">
              <a:extLst>
                <a:ext uri="{FF2B5EF4-FFF2-40B4-BE49-F238E27FC236}">
                  <a16:creationId xmlns:a16="http://schemas.microsoft.com/office/drawing/2014/main" xmlns="" id="{C17A3A3B-82AE-0A46-AE32-9B111F975BDB}"/>
                </a:ext>
              </a:extLst>
            </p:cNvPr>
            <p:cNvSpPr/>
            <p:nvPr/>
          </p:nvSpPr>
          <p:spPr>
            <a:xfrm>
              <a:off x="5368369" y="2534636"/>
              <a:ext cx="179481"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4" name="Ovale 36">
              <a:extLst>
                <a:ext uri="{FF2B5EF4-FFF2-40B4-BE49-F238E27FC236}">
                  <a16:creationId xmlns:a16="http://schemas.microsoft.com/office/drawing/2014/main" xmlns="" id="{DF206CE3-6B94-C340-8BA3-A2A4E407E499}"/>
                </a:ext>
              </a:extLst>
            </p:cNvPr>
            <p:cNvSpPr/>
            <p:nvPr/>
          </p:nvSpPr>
          <p:spPr>
            <a:xfrm>
              <a:off x="5644982" y="2534636"/>
              <a:ext cx="179482"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sp>
        <p:nvSpPr>
          <p:cNvPr id="2" name="Titre 1">
            <a:extLst>
              <a:ext uri="{FF2B5EF4-FFF2-40B4-BE49-F238E27FC236}">
                <a16:creationId xmlns:a16="http://schemas.microsoft.com/office/drawing/2014/main" xmlns="" id="{792237E7-A574-47D2-9624-D12F47560519}"/>
              </a:ext>
            </a:extLst>
          </p:cNvPr>
          <p:cNvSpPr>
            <a:spLocks noGrp="1"/>
          </p:cNvSpPr>
          <p:nvPr>
            <p:ph type="title"/>
          </p:nvPr>
        </p:nvSpPr>
        <p:spPr>
          <a:xfrm>
            <a:off x="363416" y="246186"/>
            <a:ext cx="3206261" cy="1037492"/>
          </a:xfrm>
        </p:spPr>
        <p:txBody>
          <a:bodyPr rtlCol="0">
            <a:noAutofit/>
          </a:bodyPr>
          <a:lstStyle>
            <a:lvl1pPr>
              <a:defRPr sz="3200" b="1" cap="all" baseline="0"/>
            </a:lvl1pPr>
          </a:lstStyle>
          <a:p>
            <a:r>
              <a:rPr lang="fr-FR" noProof="0"/>
              <a:t>Modifiez le style du titre</a:t>
            </a:r>
            <a:endParaRPr lang="fr-FR" noProof="0" dirty="0"/>
          </a:p>
        </p:txBody>
      </p:sp>
      <p:sp>
        <p:nvSpPr>
          <p:cNvPr id="30" name="Espace réservé au texte 3">
            <a:extLst>
              <a:ext uri="{FF2B5EF4-FFF2-40B4-BE49-F238E27FC236}">
                <a16:creationId xmlns:a16="http://schemas.microsoft.com/office/drawing/2014/main" xmlns="" id="{1B247C0B-04BA-4D5C-A41D-AEA60217241B}"/>
              </a:ext>
            </a:extLst>
          </p:cNvPr>
          <p:cNvSpPr>
            <a:spLocks noGrp="1"/>
          </p:cNvSpPr>
          <p:nvPr>
            <p:ph type="body" sz="half" idx="2"/>
          </p:nvPr>
        </p:nvSpPr>
        <p:spPr>
          <a:xfrm>
            <a:off x="363416" y="2057400"/>
            <a:ext cx="3206261"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noProof="0"/>
              <a:t>Modifier les styles du texte du masque</a:t>
            </a:r>
          </a:p>
        </p:txBody>
      </p:sp>
      <p:sp>
        <p:nvSpPr>
          <p:cNvPr id="31" name="Espace réservé du contenu 2">
            <a:extLst>
              <a:ext uri="{FF2B5EF4-FFF2-40B4-BE49-F238E27FC236}">
                <a16:creationId xmlns:a16="http://schemas.microsoft.com/office/drawing/2014/main" xmlns="" id="{194C619D-34F6-4A29-857A-D76007218728}"/>
              </a:ext>
            </a:extLst>
          </p:cNvPr>
          <p:cNvSpPr>
            <a:spLocks noGrp="1"/>
          </p:cNvSpPr>
          <p:nvPr>
            <p:ph idx="1"/>
          </p:nvPr>
        </p:nvSpPr>
        <p:spPr>
          <a:xfrm>
            <a:off x="3888084" y="246187"/>
            <a:ext cx="7467304" cy="5614864"/>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FR" noProof="0" dirty="0"/>
          </a:p>
        </p:txBody>
      </p:sp>
      <p:sp>
        <p:nvSpPr>
          <p:cNvPr id="15" name="Espace réservé du numéro de diapositive 5">
            <a:extLst>
              <a:ext uri="{FF2B5EF4-FFF2-40B4-BE49-F238E27FC236}">
                <a16:creationId xmlns:a16="http://schemas.microsoft.com/office/drawing/2014/main" xmlns="" id="{99564622-96D9-48C4-BB60-87F3F7C8E122}"/>
              </a:ext>
            </a:extLst>
          </p:cNvPr>
          <p:cNvSpPr>
            <a:spLocks noGrp="1"/>
          </p:cNvSpPr>
          <p:nvPr>
            <p:ph type="sldNum" sz="quarter" idx="10"/>
          </p:nvPr>
        </p:nvSpPr>
        <p:spPr>
          <a:xfrm>
            <a:off x="9085263" y="6462713"/>
            <a:ext cx="2743200" cy="249237"/>
          </a:xfrm>
        </p:spPr>
        <p:txBody>
          <a:bodyPr/>
          <a:lstStyle>
            <a:lvl1pPr algn="r">
              <a:defRPr sz="900" smtClean="0">
                <a:solidFill>
                  <a:schemeClr val="accent3"/>
                </a:solidFill>
              </a:defRPr>
            </a:lvl1pPr>
          </a:lstStyle>
          <a:p>
            <a:pPr>
              <a:defRPr/>
            </a:pPr>
            <a:fld id="{1D93B485-6036-4224-99A7-CCACD126F521}" type="slidenum">
              <a:rPr lang="fr-FR"/>
              <a:pPr>
                <a:defRPr/>
              </a:pPr>
              <a:t>‹N°›</a:t>
            </a:fld>
            <a:endParaRPr lang="fr-FR" dirty="0"/>
          </a:p>
        </p:txBody>
      </p:sp>
    </p:spTree>
    <p:extLst>
      <p:ext uri="{BB962C8B-B14F-4D97-AF65-F5344CB8AC3E}">
        <p14:creationId xmlns:p14="http://schemas.microsoft.com/office/powerpoint/2010/main" val="255393692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uniquement">
    <p:spTree>
      <p:nvGrpSpPr>
        <p:cNvPr id="1" name=""/>
        <p:cNvGrpSpPr/>
        <p:nvPr/>
      </p:nvGrpSpPr>
      <p:grpSpPr>
        <a:xfrm>
          <a:off x="0" y="0"/>
          <a:ext cx="0" cy="0"/>
          <a:chOff x="0" y="0"/>
          <a:chExt cx="0" cy="0"/>
        </a:xfrm>
      </p:grpSpPr>
      <p:cxnSp>
        <p:nvCxnSpPr>
          <p:cNvPr id="3" name="Connecteur droit 2">
            <a:extLst>
              <a:ext uri="{FF2B5EF4-FFF2-40B4-BE49-F238E27FC236}">
                <a16:creationId xmlns:a16="http://schemas.microsoft.com/office/drawing/2014/main" xmlns="" id="{D9C089FD-3BC7-434F-810A-04F78AFC84D2}"/>
              </a:ext>
            </a:extLst>
          </p:cNvPr>
          <p:cNvCxnSpPr>
            <a:cxnSpLocks/>
          </p:cNvCxnSpPr>
          <p:nvPr userDrawn="1"/>
        </p:nvCxnSpPr>
        <p:spPr>
          <a:xfrm>
            <a:off x="-23813" y="1452563"/>
            <a:ext cx="171767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 name="Connecteur droit 3">
            <a:extLst>
              <a:ext uri="{FF2B5EF4-FFF2-40B4-BE49-F238E27FC236}">
                <a16:creationId xmlns:a16="http://schemas.microsoft.com/office/drawing/2014/main" xmlns="" id="{EF7AC837-D78F-424C-9FDC-C3A445A5E0B6}"/>
              </a:ext>
            </a:extLst>
          </p:cNvPr>
          <p:cNvCxnSpPr>
            <a:cxnSpLocks/>
          </p:cNvCxnSpPr>
          <p:nvPr userDrawn="1"/>
        </p:nvCxnSpPr>
        <p:spPr>
          <a:xfrm>
            <a:off x="1804988" y="1452563"/>
            <a:ext cx="5461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Connecteur droit 4">
            <a:extLst>
              <a:ext uri="{FF2B5EF4-FFF2-40B4-BE49-F238E27FC236}">
                <a16:creationId xmlns:a16="http://schemas.microsoft.com/office/drawing/2014/main" xmlns="" id="{6831C4EF-58CF-4AEC-9F81-CB38D946A457}"/>
              </a:ext>
            </a:extLst>
          </p:cNvPr>
          <p:cNvCxnSpPr>
            <a:cxnSpLocks/>
          </p:cNvCxnSpPr>
          <p:nvPr userDrawn="1"/>
        </p:nvCxnSpPr>
        <p:spPr>
          <a:xfrm flipV="1">
            <a:off x="2454275" y="1428750"/>
            <a:ext cx="9737725" cy="15875"/>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 name="Groupe 9"/>
          <p:cNvGrpSpPr>
            <a:grpSpLocks/>
          </p:cNvGrpSpPr>
          <p:nvPr userDrawn="1"/>
        </p:nvGrpSpPr>
        <p:grpSpPr bwMode="auto">
          <a:xfrm>
            <a:off x="363538" y="420688"/>
            <a:ext cx="749300" cy="134937"/>
            <a:chOff x="4827813" y="2534636"/>
            <a:chExt cx="996651" cy="178504"/>
          </a:xfrm>
        </p:grpSpPr>
        <p:sp>
          <p:nvSpPr>
            <p:cNvPr id="7" name="Ovale 19">
              <a:extLst>
                <a:ext uri="{FF2B5EF4-FFF2-40B4-BE49-F238E27FC236}">
                  <a16:creationId xmlns:a16="http://schemas.microsoft.com/office/drawing/2014/main" xmlns="" id="{A13A9D50-C6EA-F04C-BB84-891959D759F9}"/>
                </a:ext>
              </a:extLst>
            </p:cNvPr>
            <p:cNvSpPr/>
            <p:nvPr/>
          </p:nvSpPr>
          <p:spPr>
            <a:xfrm>
              <a:off x="4827813" y="2534636"/>
              <a:ext cx="179481"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8" name="Ovale 20">
              <a:extLst>
                <a:ext uri="{FF2B5EF4-FFF2-40B4-BE49-F238E27FC236}">
                  <a16:creationId xmlns:a16="http://schemas.microsoft.com/office/drawing/2014/main" xmlns="" id="{2790B908-BCFE-FA4B-B5E3-36C62E088DE9}"/>
                </a:ext>
              </a:extLst>
            </p:cNvPr>
            <p:cNvSpPr/>
            <p:nvPr/>
          </p:nvSpPr>
          <p:spPr>
            <a:xfrm>
              <a:off x="5091756" y="2534636"/>
              <a:ext cx="179482"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9" name="Ovale 22">
              <a:extLst>
                <a:ext uri="{FF2B5EF4-FFF2-40B4-BE49-F238E27FC236}">
                  <a16:creationId xmlns:a16="http://schemas.microsoft.com/office/drawing/2014/main" xmlns="" id="{C96D4A9D-D054-044B-8920-BE06A68ED267}"/>
                </a:ext>
              </a:extLst>
            </p:cNvPr>
            <p:cNvSpPr/>
            <p:nvPr/>
          </p:nvSpPr>
          <p:spPr>
            <a:xfrm>
              <a:off x="5368369" y="2534636"/>
              <a:ext cx="179481"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0" name="Ovale 23">
              <a:extLst>
                <a:ext uri="{FF2B5EF4-FFF2-40B4-BE49-F238E27FC236}">
                  <a16:creationId xmlns:a16="http://schemas.microsoft.com/office/drawing/2014/main" xmlns="" id="{843643B7-9DFD-8C46-881C-69B3D67CA91A}"/>
                </a:ext>
              </a:extLst>
            </p:cNvPr>
            <p:cNvSpPr/>
            <p:nvPr/>
          </p:nvSpPr>
          <p:spPr>
            <a:xfrm>
              <a:off x="5644982" y="2534636"/>
              <a:ext cx="179482"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sp>
        <p:nvSpPr>
          <p:cNvPr id="11" name="Ovale 12">
            <a:extLst>
              <a:ext uri="{FF2B5EF4-FFF2-40B4-BE49-F238E27FC236}">
                <a16:creationId xmlns:a16="http://schemas.microsoft.com/office/drawing/2014/main" xmlns="" id="{82D9D565-739D-4898-97BD-79EB8C7F91EC}"/>
              </a:ext>
            </a:extLst>
          </p:cNvPr>
          <p:cNvSpPr/>
          <p:nvPr userDrawn="1"/>
        </p:nvSpPr>
        <p:spPr>
          <a:xfrm>
            <a:off x="4608513" y="4718050"/>
            <a:ext cx="3297237" cy="3298825"/>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2" name="Ovale 13">
            <a:extLst>
              <a:ext uri="{FF2B5EF4-FFF2-40B4-BE49-F238E27FC236}">
                <a16:creationId xmlns:a16="http://schemas.microsoft.com/office/drawing/2014/main" xmlns="" id="{620FADA3-E777-489C-976D-0B0C4FD31310}"/>
              </a:ext>
            </a:extLst>
          </p:cNvPr>
          <p:cNvSpPr/>
          <p:nvPr userDrawn="1"/>
        </p:nvSpPr>
        <p:spPr>
          <a:xfrm>
            <a:off x="4289425" y="4494213"/>
            <a:ext cx="1268413" cy="1268412"/>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 name="Titre 1">
            <a:extLst>
              <a:ext uri="{FF2B5EF4-FFF2-40B4-BE49-F238E27FC236}">
                <a16:creationId xmlns:a16="http://schemas.microsoft.com/office/drawing/2014/main" xmlns="" id="{792237E7-A574-47D2-9624-D12F47560519}"/>
              </a:ext>
            </a:extLst>
          </p:cNvPr>
          <p:cNvSpPr>
            <a:spLocks noGrp="1"/>
          </p:cNvSpPr>
          <p:nvPr>
            <p:ph type="title"/>
          </p:nvPr>
        </p:nvSpPr>
        <p:spPr>
          <a:xfrm>
            <a:off x="363416" y="246186"/>
            <a:ext cx="11465168" cy="1037492"/>
          </a:xfrm>
        </p:spPr>
        <p:txBody>
          <a:bodyPr rtlCol="0">
            <a:noAutofit/>
          </a:bodyPr>
          <a:lstStyle>
            <a:lvl1pPr>
              <a:defRPr sz="3200" b="1" cap="all" baseline="0"/>
            </a:lvl1pPr>
          </a:lstStyle>
          <a:p>
            <a:r>
              <a:rPr lang="fr-FR" noProof="0"/>
              <a:t>Modifiez le style du titre</a:t>
            </a:r>
            <a:endParaRPr lang="fr-FR" noProof="0" dirty="0"/>
          </a:p>
        </p:txBody>
      </p:sp>
      <p:sp>
        <p:nvSpPr>
          <p:cNvPr id="13" name="Espace réservé du numéro de diapositive 5">
            <a:extLst>
              <a:ext uri="{FF2B5EF4-FFF2-40B4-BE49-F238E27FC236}">
                <a16:creationId xmlns:a16="http://schemas.microsoft.com/office/drawing/2014/main" xmlns="" id="{99564622-96D9-48C4-BB60-87F3F7C8E122}"/>
              </a:ext>
            </a:extLst>
          </p:cNvPr>
          <p:cNvSpPr>
            <a:spLocks noGrp="1"/>
          </p:cNvSpPr>
          <p:nvPr>
            <p:ph type="sldNum" sz="quarter" idx="10"/>
          </p:nvPr>
        </p:nvSpPr>
        <p:spPr>
          <a:xfrm>
            <a:off x="9085263" y="6462713"/>
            <a:ext cx="2743200" cy="249237"/>
          </a:xfrm>
        </p:spPr>
        <p:txBody>
          <a:bodyPr/>
          <a:lstStyle>
            <a:lvl1pPr algn="r">
              <a:defRPr sz="900" smtClean="0">
                <a:solidFill>
                  <a:schemeClr val="accent3"/>
                </a:solidFill>
              </a:defRPr>
            </a:lvl1pPr>
          </a:lstStyle>
          <a:p>
            <a:pPr>
              <a:defRPr/>
            </a:pPr>
            <a:fld id="{A73333D6-7487-4400-96D8-90C866CEF794}" type="slidenum">
              <a:rPr lang="fr-FR"/>
              <a:pPr>
                <a:defRPr/>
              </a:pPr>
              <a:t>‹N°›</a:t>
            </a:fld>
            <a:endParaRPr lang="fr-FR" dirty="0"/>
          </a:p>
        </p:txBody>
      </p:sp>
    </p:spTree>
    <p:extLst>
      <p:ext uri="{BB962C8B-B14F-4D97-AF65-F5344CB8AC3E}">
        <p14:creationId xmlns:p14="http://schemas.microsoft.com/office/powerpoint/2010/main" val="23891918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grpSp>
        <p:nvGrpSpPr>
          <p:cNvPr id="2" name="Groupe 6"/>
          <p:cNvGrpSpPr>
            <a:grpSpLocks/>
          </p:cNvGrpSpPr>
          <p:nvPr userDrawn="1"/>
        </p:nvGrpSpPr>
        <p:grpSpPr bwMode="auto">
          <a:xfrm>
            <a:off x="363538" y="420688"/>
            <a:ext cx="749300" cy="134937"/>
            <a:chOff x="4827813" y="2534636"/>
            <a:chExt cx="996651" cy="178504"/>
          </a:xfrm>
        </p:grpSpPr>
        <p:sp>
          <p:nvSpPr>
            <p:cNvPr id="3" name="Ovale 4">
              <a:extLst>
                <a:ext uri="{FF2B5EF4-FFF2-40B4-BE49-F238E27FC236}">
                  <a16:creationId xmlns:a16="http://schemas.microsoft.com/office/drawing/2014/main" xmlns="" id="{C1402252-45E8-45B3-BA5E-DFA33A45474E}"/>
                </a:ext>
              </a:extLst>
            </p:cNvPr>
            <p:cNvSpPr/>
            <p:nvPr/>
          </p:nvSpPr>
          <p:spPr>
            <a:xfrm>
              <a:off x="4827813" y="2534636"/>
              <a:ext cx="179481"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 name="Ovale 5">
              <a:extLst>
                <a:ext uri="{FF2B5EF4-FFF2-40B4-BE49-F238E27FC236}">
                  <a16:creationId xmlns:a16="http://schemas.microsoft.com/office/drawing/2014/main" xmlns="" id="{1300C883-1ACE-4AF3-9875-792A769588D5}"/>
                </a:ext>
              </a:extLst>
            </p:cNvPr>
            <p:cNvSpPr/>
            <p:nvPr/>
          </p:nvSpPr>
          <p:spPr>
            <a:xfrm>
              <a:off x="5091756" y="2534636"/>
              <a:ext cx="179482"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5" name="Ovale 6">
              <a:extLst>
                <a:ext uri="{FF2B5EF4-FFF2-40B4-BE49-F238E27FC236}">
                  <a16:creationId xmlns:a16="http://schemas.microsoft.com/office/drawing/2014/main" xmlns="" id="{E75483D7-E612-43D2-9B0E-C69356C160DA}"/>
                </a:ext>
              </a:extLst>
            </p:cNvPr>
            <p:cNvSpPr/>
            <p:nvPr/>
          </p:nvSpPr>
          <p:spPr>
            <a:xfrm>
              <a:off x="5368369" y="2534636"/>
              <a:ext cx="179481"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6" name="Ovale 7">
              <a:extLst>
                <a:ext uri="{FF2B5EF4-FFF2-40B4-BE49-F238E27FC236}">
                  <a16:creationId xmlns:a16="http://schemas.microsoft.com/office/drawing/2014/main" xmlns="" id="{F279C5F2-4C7F-4470-A44F-E8AD69AC9FA0}"/>
                </a:ext>
              </a:extLst>
            </p:cNvPr>
            <p:cNvSpPr/>
            <p:nvPr/>
          </p:nvSpPr>
          <p:spPr>
            <a:xfrm>
              <a:off x="5644982" y="2534636"/>
              <a:ext cx="179482"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sp>
        <p:nvSpPr>
          <p:cNvPr id="7" name="Espace réservé du numéro de diapositive 5">
            <a:extLst>
              <a:ext uri="{FF2B5EF4-FFF2-40B4-BE49-F238E27FC236}">
                <a16:creationId xmlns:a16="http://schemas.microsoft.com/office/drawing/2014/main" xmlns="" id="{99564622-96D9-48C4-BB60-87F3F7C8E122}"/>
              </a:ext>
            </a:extLst>
          </p:cNvPr>
          <p:cNvSpPr>
            <a:spLocks noGrp="1"/>
          </p:cNvSpPr>
          <p:nvPr>
            <p:ph type="sldNum" sz="quarter" idx="10"/>
          </p:nvPr>
        </p:nvSpPr>
        <p:spPr>
          <a:xfrm>
            <a:off x="9085263" y="6462713"/>
            <a:ext cx="2743200" cy="249237"/>
          </a:xfrm>
        </p:spPr>
        <p:txBody>
          <a:bodyPr/>
          <a:lstStyle>
            <a:lvl1pPr algn="r">
              <a:defRPr sz="900" smtClean="0">
                <a:solidFill>
                  <a:schemeClr val="accent3"/>
                </a:solidFill>
              </a:defRPr>
            </a:lvl1pPr>
          </a:lstStyle>
          <a:p>
            <a:pPr>
              <a:defRPr/>
            </a:pPr>
            <a:fld id="{DCC29746-36D0-43CC-9E71-BE7D6F99A079}" type="slidenum">
              <a:rPr lang="fr-FR"/>
              <a:pPr>
                <a:defRPr/>
              </a:pPr>
              <a:t>‹N°›</a:t>
            </a:fld>
            <a:endParaRPr lang="fr-FR" dirty="0"/>
          </a:p>
        </p:txBody>
      </p:sp>
    </p:spTree>
    <p:extLst>
      <p:ext uri="{BB962C8B-B14F-4D97-AF65-F5344CB8AC3E}">
        <p14:creationId xmlns:p14="http://schemas.microsoft.com/office/powerpoint/2010/main" val="312195017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isposition Image du texte 2">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xmlns="" id="{78A431C1-B352-1217-BE28-743DBCC511F4}"/>
              </a:ext>
            </a:extLst>
          </p:cNvPr>
          <p:cNvSpPr/>
          <p:nvPr userDrawn="1"/>
        </p:nvSpPr>
        <p:spPr>
          <a:xfrm>
            <a:off x="9775825" y="1762125"/>
            <a:ext cx="1984375"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fr-FR"/>
          </a:p>
        </p:txBody>
      </p:sp>
      <p:sp>
        <p:nvSpPr>
          <p:cNvPr id="7" name="Espace réservé d’image 6">
            <a:extLst>
              <a:ext uri="{FF2B5EF4-FFF2-40B4-BE49-F238E27FC236}">
                <a16:creationId xmlns:a16="http://schemas.microsoft.com/office/drawing/2014/main" xmlns="" id="{890ED7CE-A9D2-4D19-B978-56BFB74E657C}"/>
              </a:ext>
            </a:extLst>
          </p:cNvPr>
          <p:cNvSpPr>
            <a:spLocks noGrp="1"/>
          </p:cNvSpPr>
          <p:nvPr>
            <p:ph type="pic" sz="quarter" idx="14"/>
          </p:nvPr>
        </p:nvSpPr>
        <p:spPr>
          <a:xfrm>
            <a:off x="0" y="-1"/>
            <a:ext cx="6096000" cy="6371351"/>
          </a:xfrm>
          <a:solidFill>
            <a:schemeClr val="bg1">
              <a:lumMod val="95000"/>
            </a:schemeClr>
          </a:solidFill>
        </p:spPr>
        <p:txBody>
          <a:bodyPr tIns="1584000" rtlCol="0">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lvl="0"/>
            <a:r>
              <a:rPr lang="fr-FR" noProof="0"/>
              <a:t>Cliquez sur l'icône pour ajouter une image</a:t>
            </a:r>
          </a:p>
        </p:txBody>
      </p:sp>
      <p:sp>
        <p:nvSpPr>
          <p:cNvPr id="2" name="Titre 1">
            <a:extLst>
              <a:ext uri="{FF2B5EF4-FFF2-40B4-BE49-F238E27FC236}">
                <a16:creationId xmlns:a16="http://schemas.microsoft.com/office/drawing/2014/main" xmlns="" id="{40EE479C-D1F6-4BAC-80D2-90EF74E3261A}"/>
              </a:ext>
            </a:extLst>
          </p:cNvPr>
          <p:cNvSpPr>
            <a:spLocks noGrp="1"/>
          </p:cNvSpPr>
          <p:nvPr>
            <p:ph type="title"/>
          </p:nvPr>
        </p:nvSpPr>
        <p:spPr>
          <a:xfrm>
            <a:off x="5118100" y="1869795"/>
            <a:ext cx="6641900" cy="1124345"/>
          </a:xfrm>
          <a:solidFill>
            <a:schemeClr val="bg1">
              <a:lumMod val="95000"/>
            </a:schemeClr>
          </a:solidFill>
        </p:spPr>
        <p:txBody>
          <a:bodyPr lIns="180000" tIns="180000" rIns="180000" bIns="180000"/>
          <a:lstStyle>
            <a:lvl1pPr algn="l">
              <a:defRPr sz="4800" b="1" spc="-300">
                <a:solidFill>
                  <a:schemeClr val="tx1">
                    <a:lumMod val="75000"/>
                    <a:lumOff val="25000"/>
                  </a:schemeClr>
                </a:solidFill>
              </a:defRPr>
            </a:lvl1pPr>
          </a:lstStyle>
          <a:p>
            <a:r>
              <a:rPr lang="fr-FR" noProof="0"/>
              <a:t>Modifiez le style du titre</a:t>
            </a:r>
            <a:endParaRPr lang="fr-FR" noProof="0" dirty="0"/>
          </a:p>
        </p:txBody>
      </p:sp>
      <p:sp>
        <p:nvSpPr>
          <p:cNvPr id="10" name="Sous-titre 2">
            <a:extLst>
              <a:ext uri="{FF2B5EF4-FFF2-40B4-BE49-F238E27FC236}">
                <a16:creationId xmlns:a16="http://schemas.microsoft.com/office/drawing/2014/main" xmlns="" id="{3FAEED1D-0E66-4F74-9455-675F5CB7EAD4}"/>
              </a:ext>
            </a:extLst>
          </p:cNvPr>
          <p:cNvSpPr>
            <a:spLocks noGrp="1"/>
          </p:cNvSpPr>
          <p:nvPr>
            <p:ph type="body" sz="quarter" idx="32"/>
          </p:nvPr>
        </p:nvSpPr>
        <p:spPr>
          <a:xfrm>
            <a:off x="5118334" y="2994141"/>
            <a:ext cx="6641626" cy="590155"/>
          </a:xfrm>
          <a:solidFill>
            <a:schemeClr val="tx1">
              <a:alpha val="80000"/>
            </a:schemeClr>
          </a:solidFill>
        </p:spPr>
        <p:txBody>
          <a:bodyPr lIns="180000" tIns="180000" rIns="180000" bIns="180000" rtlCol="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fr-FR" noProof="0"/>
              <a:t>Modifier les styles du texte du masque</a:t>
            </a:r>
          </a:p>
        </p:txBody>
      </p:sp>
      <p:sp>
        <p:nvSpPr>
          <p:cNvPr id="3" name="Espace réservé du contenu 2">
            <a:extLst>
              <a:ext uri="{FF2B5EF4-FFF2-40B4-BE49-F238E27FC236}">
                <a16:creationId xmlns:a16="http://schemas.microsoft.com/office/drawing/2014/main" xmlns="" id="{A22238F2-C6EC-476F-8371-119AECBA5622}"/>
              </a:ext>
            </a:extLst>
          </p:cNvPr>
          <p:cNvSpPr>
            <a:spLocks noGrp="1"/>
          </p:cNvSpPr>
          <p:nvPr>
            <p:ph sz="half" idx="1"/>
          </p:nvPr>
        </p:nvSpPr>
        <p:spPr>
          <a:xfrm>
            <a:off x="6288000" y="3763648"/>
            <a:ext cx="5472000" cy="2428351"/>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8" name="Espace réservé du pied de page 3">
            <a:extLst>
              <a:ext uri="{FF2B5EF4-FFF2-40B4-BE49-F238E27FC236}">
                <a16:creationId xmlns:a16="http://schemas.microsoft.com/office/drawing/2014/main" xmlns="" id="{9B3FD56D-CC1C-4B2C-A644-3F6DFDABA09B}"/>
              </a:ext>
            </a:extLst>
          </p:cNvPr>
          <p:cNvSpPr>
            <a:spLocks noGrp="1"/>
          </p:cNvSpPr>
          <p:nvPr>
            <p:ph type="ftr" sz="quarter" idx="33"/>
          </p:nvPr>
        </p:nvSpPr>
        <p:spPr/>
        <p:txBody>
          <a:bodyPr/>
          <a:lstStyle>
            <a:lvl1pPr>
              <a:defRPr/>
            </a:lvl1pPr>
          </a:lstStyle>
          <a:p>
            <a:pPr>
              <a:defRPr/>
            </a:pPr>
            <a:r>
              <a:rPr lang="fr-FR"/>
              <a:t>Ajouter un pied de page</a:t>
            </a:r>
          </a:p>
        </p:txBody>
      </p:sp>
      <p:sp>
        <p:nvSpPr>
          <p:cNvPr id="9" name="Espace réservé du numéro de diapositive 4">
            <a:extLst>
              <a:ext uri="{FF2B5EF4-FFF2-40B4-BE49-F238E27FC236}">
                <a16:creationId xmlns:a16="http://schemas.microsoft.com/office/drawing/2014/main" xmlns="" id="{54F003FB-8D77-5B30-7411-6873BDA6335E}"/>
              </a:ext>
            </a:extLst>
          </p:cNvPr>
          <p:cNvSpPr>
            <a:spLocks noGrp="1"/>
          </p:cNvSpPr>
          <p:nvPr>
            <p:ph type="sldNum" sz="quarter" idx="34"/>
          </p:nvPr>
        </p:nvSpPr>
        <p:spPr/>
        <p:txBody>
          <a:bodyPr/>
          <a:lstStyle>
            <a:lvl1pPr>
              <a:defRPr/>
            </a:lvl1pPr>
          </a:lstStyle>
          <a:p>
            <a:pPr>
              <a:defRPr/>
            </a:pPr>
            <a:fld id="{C1A7B100-471D-4E09-A65B-51DD5980241C}" type="slidenum">
              <a:rPr lang="fr-FR" altLang="fr-FR"/>
              <a:pPr>
                <a:defRPr/>
              </a:pPr>
              <a:t>‹N°›</a:t>
            </a:fld>
            <a:endParaRPr lang="fr-FR" altLang="fr-FR"/>
          </a:p>
        </p:txBody>
      </p:sp>
    </p:spTree>
    <p:extLst>
      <p:ext uri="{BB962C8B-B14F-4D97-AF65-F5344CB8AC3E}">
        <p14:creationId xmlns:p14="http://schemas.microsoft.com/office/powerpoint/2010/main" val="1222368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18" name="Espace réservé du texte 16">
            <a:extLst>
              <a:ext uri="{FF2B5EF4-FFF2-40B4-BE49-F238E27FC236}">
                <a16:creationId xmlns:a16="http://schemas.microsoft.com/office/drawing/2014/main" xmlns="" id="{B8498729-8E0E-452C-9DE5-20C4280E6809}"/>
              </a:ext>
            </a:extLst>
          </p:cNvPr>
          <p:cNvSpPr>
            <a:spLocks noGrp="1"/>
          </p:cNvSpPr>
          <p:nvPr>
            <p:ph type="body" sz="quarter" idx="11" hasCustomPrompt="1"/>
          </p:nvPr>
        </p:nvSpPr>
        <p:spPr>
          <a:xfrm>
            <a:off x="3638339" y="5310000"/>
            <a:ext cx="4536000" cy="1548000"/>
          </a:xfrm>
          <a:solidFill>
            <a:schemeClr val="bg1">
              <a:lumMod val="85000"/>
              <a:alpha val="80000"/>
            </a:schemeClr>
          </a:solidFill>
        </p:spPr>
        <p:txBody>
          <a:bodyPr lIns="288000" tIns="252000" rtlCol="0"/>
          <a:lstStyle>
            <a:lvl1pPr marL="0" indent="0">
              <a:spcBef>
                <a:spcPts val="500"/>
              </a:spcBef>
              <a:buNone/>
              <a:defRPr sz="1300" b="1">
                <a:solidFill>
                  <a:schemeClr val="tx2"/>
                </a:solidFill>
                <a:latin typeface="+mj-lt"/>
              </a:defRPr>
            </a:lvl1pPr>
            <a:lvl2pPr marL="0" indent="0">
              <a:spcBef>
                <a:spcPts val="500"/>
              </a:spcBef>
              <a:buNone/>
              <a:defRPr sz="1000">
                <a:solidFill>
                  <a:schemeClr val="bg2"/>
                </a:solidFill>
              </a:defRPr>
            </a:lvl2pPr>
          </a:lstStyle>
          <a:p>
            <a:pPr lvl="0" rtl="0"/>
            <a:r>
              <a:rPr lang="fr-FR" noProof="0"/>
              <a:t>Étape supplémentaire - Titre 02</a:t>
            </a:r>
          </a:p>
          <a:p>
            <a:pPr lvl="1" rtl="0"/>
            <a:r>
              <a:rPr lang="fr-FR" noProof="0"/>
              <a:t>Lorem ipsum dolor sit amet, consectetuer adipiscing elit, sed diam nonummy</a:t>
            </a:r>
          </a:p>
        </p:txBody>
      </p:sp>
      <p:sp>
        <p:nvSpPr>
          <p:cNvPr id="17" name="Espace réservé du texte 16">
            <a:extLst>
              <a:ext uri="{FF2B5EF4-FFF2-40B4-BE49-F238E27FC236}">
                <a16:creationId xmlns:a16="http://schemas.microsoft.com/office/drawing/2014/main" xmlns="" id="{6F6ED01E-03BA-4CB7-BDDB-4A7F0B0DA414}"/>
              </a:ext>
            </a:extLst>
          </p:cNvPr>
          <p:cNvSpPr>
            <a:spLocks noGrp="1"/>
          </p:cNvSpPr>
          <p:nvPr>
            <p:ph type="body" sz="quarter" idx="10" hasCustomPrompt="1"/>
          </p:nvPr>
        </p:nvSpPr>
        <p:spPr>
          <a:xfrm>
            <a:off x="787583" y="5310000"/>
            <a:ext cx="2778470" cy="1548000"/>
          </a:xfrm>
          <a:solidFill>
            <a:schemeClr val="bg1">
              <a:lumMod val="95000"/>
            </a:schemeClr>
          </a:solidFill>
        </p:spPr>
        <p:txBody>
          <a:bodyPr lIns="288000" tIns="252000" rtlCol="0"/>
          <a:lstStyle>
            <a:lvl1pPr marL="0" indent="0">
              <a:spcBef>
                <a:spcPts val="500"/>
              </a:spcBef>
              <a:buNone/>
              <a:defRPr sz="1300" b="1">
                <a:solidFill>
                  <a:schemeClr val="tx2"/>
                </a:solidFill>
                <a:latin typeface="+mj-lt"/>
              </a:defRPr>
            </a:lvl1pPr>
            <a:lvl2pPr marL="0" indent="0">
              <a:spcBef>
                <a:spcPts val="500"/>
              </a:spcBef>
              <a:buNone/>
              <a:defRPr sz="1000">
                <a:solidFill>
                  <a:schemeClr val="bg2"/>
                </a:solidFill>
              </a:defRPr>
            </a:lvl2pPr>
          </a:lstStyle>
          <a:p>
            <a:pPr lvl="0" rtl="0"/>
            <a:r>
              <a:rPr lang="fr-FR" noProof="0"/>
              <a:t>Étape supplémentaire - Titre 01</a:t>
            </a:r>
          </a:p>
          <a:p>
            <a:pPr lvl="1" rtl="0"/>
            <a:r>
              <a:rPr lang="fr-FR" noProof="0"/>
              <a:t>Lorem ipsum dolor sit amet, consectetuer adipiscing elit, sed diam nonummy</a:t>
            </a:r>
          </a:p>
        </p:txBody>
      </p:sp>
      <p:sp>
        <p:nvSpPr>
          <p:cNvPr id="2" name="Titre 1">
            <a:extLst>
              <a:ext uri="{FF2B5EF4-FFF2-40B4-BE49-F238E27FC236}">
                <a16:creationId xmlns:a16="http://schemas.microsoft.com/office/drawing/2014/main" xmlns="" id="{D3060639-BF2D-41F8-822B-DED03338D288}"/>
              </a:ext>
            </a:extLst>
          </p:cNvPr>
          <p:cNvSpPr>
            <a:spLocks noGrp="1"/>
          </p:cNvSpPr>
          <p:nvPr userDrawn="1">
            <p:ph type="title" hasCustomPrompt="1"/>
          </p:nvPr>
        </p:nvSpPr>
        <p:spPr>
          <a:xfrm>
            <a:off x="680354" y="197121"/>
            <a:ext cx="10711545" cy="1325563"/>
          </a:xfrm>
        </p:spPr>
        <p:txBody>
          <a:bodyPr rtlCol="0">
            <a:normAutofit/>
          </a:bodyPr>
          <a:lstStyle>
            <a:lvl1pPr>
              <a:defRPr sz="3000"/>
            </a:lvl1pPr>
          </a:lstStyle>
          <a:p>
            <a:pPr rtl="0"/>
            <a:r>
              <a:rPr lang="fr-FR" noProof="0"/>
              <a:t>Chronologie de projet</a:t>
            </a:r>
          </a:p>
        </p:txBody>
      </p:sp>
      <p:sp>
        <p:nvSpPr>
          <p:cNvPr id="3" name="Espace réservé du contenu 2">
            <a:extLst>
              <a:ext uri="{FF2B5EF4-FFF2-40B4-BE49-F238E27FC236}">
                <a16:creationId xmlns:a16="http://schemas.microsoft.com/office/drawing/2014/main" xmlns="" id="{0F474091-9EA2-47C8-AAA9-6DFE207852E4}"/>
              </a:ext>
            </a:extLst>
          </p:cNvPr>
          <p:cNvSpPr>
            <a:spLocks noGrp="1"/>
          </p:cNvSpPr>
          <p:nvPr userDrawn="1">
            <p:ph idx="1" hasCustomPrompt="1"/>
          </p:nvPr>
        </p:nvSpPr>
        <p:spPr>
          <a:xfrm>
            <a:off x="680354" y="1786436"/>
            <a:ext cx="10711545" cy="3306069"/>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9" name="Espace réservé du texte 16">
            <a:extLst>
              <a:ext uri="{FF2B5EF4-FFF2-40B4-BE49-F238E27FC236}">
                <a16:creationId xmlns:a16="http://schemas.microsoft.com/office/drawing/2014/main" xmlns="" id="{1C51713D-9A60-48EF-A25A-764AEDE9E672}"/>
              </a:ext>
            </a:extLst>
          </p:cNvPr>
          <p:cNvSpPr>
            <a:spLocks noGrp="1"/>
          </p:cNvSpPr>
          <p:nvPr>
            <p:ph type="body" sz="quarter" idx="12" hasCustomPrompt="1"/>
          </p:nvPr>
        </p:nvSpPr>
        <p:spPr>
          <a:xfrm>
            <a:off x="8246626" y="5310000"/>
            <a:ext cx="3103200" cy="1548000"/>
          </a:xfrm>
          <a:solidFill>
            <a:schemeClr val="bg1">
              <a:lumMod val="95000"/>
            </a:schemeClr>
          </a:solidFill>
        </p:spPr>
        <p:txBody>
          <a:bodyPr lIns="288000" tIns="252000" rtlCol="0"/>
          <a:lstStyle>
            <a:lvl1pPr marL="0" indent="0">
              <a:spcBef>
                <a:spcPts val="500"/>
              </a:spcBef>
              <a:buNone/>
              <a:defRPr sz="1300" b="1">
                <a:solidFill>
                  <a:schemeClr val="tx2"/>
                </a:solidFill>
                <a:latin typeface="+mj-lt"/>
              </a:defRPr>
            </a:lvl1pPr>
            <a:lvl2pPr marL="0" indent="0">
              <a:spcBef>
                <a:spcPts val="500"/>
              </a:spcBef>
              <a:buNone/>
              <a:defRPr sz="1000">
                <a:solidFill>
                  <a:schemeClr val="bg2"/>
                </a:solidFill>
              </a:defRPr>
            </a:lvl2pPr>
          </a:lstStyle>
          <a:p>
            <a:pPr lvl="0" rtl="0"/>
            <a:r>
              <a:rPr lang="fr-FR" noProof="0"/>
              <a:t>Étape supplémentaire - Titre 03</a:t>
            </a:r>
          </a:p>
          <a:p>
            <a:pPr lvl="1" rtl="0"/>
            <a:r>
              <a:rPr lang="fr-FR" noProof="0"/>
              <a:t>Lorem ipsum dolor sit amet, consectetuer adipiscing elit, sed diam nonummy</a:t>
            </a:r>
          </a:p>
        </p:txBody>
      </p:sp>
      <p:cxnSp>
        <p:nvCxnSpPr>
          <p:cNvPr id="21" name="Connecteur droit 20">
            <a:extLst>
              <a:ext uri="{FF2B5EF4-FFF2-40B4-BE49-F238E27FC236}">
                <a16:creationId xmlns:a16="http://schemas.microsoft.com/office/drawing/2014/main" xmlns="" id="{303706AB-7768-4239-93C0-28F2AC35B71A}"/>
              </a:ext>
            </a:extLst>
          </p:cNvPr>
          <p:cNvCxnSpPr>
            <a:cxnSpLocks/>
          </p:cNvCxnSpPr>
          <p:nvPr userDrawn="1"/>
        </p:nvCxnSpPr>
        <p:spPr>
          <a:xfrm>
            <a:off x="2281387" y="1181100"/>
            <a:ext cx="468283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7582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contenu et grande photo">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xmlns="" id="{8888A4FD-81F4-4588-9E6D-70E57577D8BF}"/>
              </a:ext>
            </a:extLst>
          </p:cNvPr>
          <p:cNvCxnSpPr>
            <a:cxnSpLocks/>
          </p:cNvCxnSpPr>
          <p:nvPr userDrawn="1"/>
        </p:nvCxnSpPr>
        <p:spPr>
          <a:xfrm>
            <a:off x="5678488" y="2286000"/>
            <a:ext cx="1081087"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 name="Groupe 7"/>
          <p:cNvGrpSpPr>
            <a:grpSpLocks/>
          </p:cNvGrpSpPr>
          <p:nvPr userDrawn="1"/>
        </p:nvGrpSpPr>
        <p:grpSpPr bwMode="auto">
          <a:xfrm>
            <a:off x="11079163" y="420688"/>
            <a:ext cx="749300" cy="134937"/>
            <a:chOff x="4827813" y="2534636"/>
            <a:chExt cx="996651" cy="178504"/>
          </a:xfrm>
        </p:grpSpPr>
        <p:sp>
          <p:nvSpPr>
            <p:cNvPr id="9" name="Ovale 12">
              <a:extLst>
                <a:ext uri="{FF2B5EF4-FFF2-40B4-BE49-F238E27FC236}">
                  <a16:creationId xmlns:a16="http://schemas.microsoft.com/office/drawing/2014/main" xmlns="" id="{E397537E-DF51-4990-9447-2DAE98ABC683}"/>
                </a:ext>
              </a:extLst>
            </p:cNvPr>
            <p:cNvSpPr/>
            <p:nvPr/>
          </p:nvSpPr>
          <p:spPr>
            <a:xfrm>
              <a:off x="4827813" y="2534636"/>
              <a:ext cx="179481"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1" name="Ovale 13">
              <a:extLst>
                <a:ext uri="{FF2B5EF4-FFF2-40B4-BE49-F238E27FC236}">
                  <a16:creationId xmlns:a16="http://schemas.microsoft.com/office/drawing/2014/main" xmlns="" id="{3E99CAB5-81F4-4EA8-8B36-4A70C59861FD}"/>
                </a:ext>
              </a:extLst>
            </p:cNvPr>
            <p:cNvSpPr/>
            <p:nvPr/>
          </p:nvSpPr>
          <p:spPr>
            <a:xfrm>
              <a:off x="5091756" y="2534636"/>
              <a:ext cx="179482"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2" name="Ovale 14">
              <a:extLst>
                <a:ext uri="{FF2B5EF4-FFF2-40B4-BE49-F238E27FC236}">
                  <a16:creationId xmlns:a16="http://schemas.microsoft.com/office/drawing/2014/main" xmlns="" id="{16AADF9A-A507-4453-8CE3-3F78BB303FA4}"/>
                </a:ext>
              </a:extLst>
            </p:cNvPr>
            <p:cNvSpPr/>
            <p:nvPr/>
          </p:nvSpPr>
          <p:spPr>
            <a:xfrm>
              <a:off x="5368369" y="2534636"/>
              <a:ext cx="179481"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3" name="Ovale 15">
              <a:extLst>
                <a:ext uri="{FF2B5EF4-FFF2-40B4-BE49-F238E27FC236}">
                  <a16:creationId xmlns:a16="http://schemas.microsoft.com/office/drawing/2014/main" xmlns="" id="{C33AA69F-C4B8-479C-9F0F-69C184D0611F}"/>
                </a:ext>
              </a:extLst>
            </p:cNvPr>
            <p:cNvSpPr/>
            <p:nvPr/>
          </p:nvSpPr>
          <p:spPr>
            <a:xfrm>
              <a:off x="5644982" y="2534636"/>
              <a:ext cx="179482"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sp>
        <p:nvSpPr>
          <p:cNvPr id="14" name="Ovale 16">
            <a:extLst>
              <a:ext uri="{FF2B5EF4-FFF2-40B4-BE49-F238E27FC236}">
                <a16:creationId xmlns:a16="http://schemas.microsoft.com/office/drawing/2014/main" xmlns="" id="{8725921A-0ED5-431E-899C-28A6920B5029}"/>
              </a:ext>
            </a:extLst>
          </p:cNvPr>
          <p:cNvSpPr/>
          <p:nvPr userDrawn="1"/>
        </p:nvSpPr>
        <p:spPr>
          <a:xfrm>
            <a:off x="10039350" y="896938"/>
            <a:ext cx="3298825" cy="3298825"/>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5" name="Ovale 17">
            <a:extLst>
              <a:ext uri="{FF2B5EF4-FFF2-40B4-BE49-F238E27FC236}">
                <a16:creationId xmlns:a16="http://schemas.microsoft.com/office/drawing/2014/main" xmlns="" id="{EE8B169A-8A2F-4425-A9A1-1B828428B434}"/>
              </a:ext>
            </a:extLst>
          </p:cNvPr>
          <p:cNvSpPr/>
          <p:nvPr userDrawn="1"/>
        </p:nvSpPr>
        <p:spPr>
          <a:xfrm>
            <a:off x="9720263" y="673100"/>
            <a:ext cx="1268412" cy="1266825"/>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cxnSp>
        <p:nvCxnSpPr>
          <p:cNvPr id="16" name="Connecteur droit 15">
            <a:extLst>
              <a:ext uri="{FF2B5EF4-FFF2-40B4-BE49-F238E27FC236}">
                <a16:creationId xmlns:a16="http://schemas.microsoft.com/office/drawing/2014/main" xmlns="" id="{43B45974-F6C7-40D3-9399-E05FA19C565E}"/>
              </a:ext>
            </a:extLst>
          </p:cNvPr>
          <p:cNvCxnSpPr>
            <a:cxnSpLocks/>
          </p:cNvCxnSpPr>
          <p:nvPr userDrawn="1"/>
        </p:nvCxnSpPr>
        <p:spPr>
          <a:xfrm>
            <a:off x="6883400" y="2286000"/>
            <a:ext cx="54451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xmlns="" id="{4BC16441-0F1F-453B-BACF-543CEDE2AE72}"/>
              </a:ext>
            </a:extLst>
          </p:cNvPr>
          <p:cNvSpPr>
            <a:spLocks noGrp="1"/>
          </p:cNvSpPr>
          <p:nvPr>
            <p:ph type="title"/>
          </p:nvPr>
        </p:nvSpPr>
        <p:spPr>
          <a:xfrm>
            <a:off x="5908430" y="1046163"/>
            <a:ext cx="5445369" cy="1114784"/>
          </a:xfrm>
        </p:spPr>
        <p:txBody>
          <a:bodyPr rtlCol="0">
            <a:noAutofit/>
          </a:bodyPr>
          <a:lstStyle>
            <a:lvl1pPr>
              <a:defRPr sz="3200" b="1" cap="all" baseline="0"/>
            </a:lvl1pPr>
          </a:lstStyle>
          <a:p>
            <a:r>
              <a:rPr lang="fr-FR" noProof="0"/>
              <a:t>Modifiez le style du titre</a:t>
            </a:r>
            <a:endParaRPr lang="fr-FR" noProof="0" dirty="0"/>
          </a:p>
        </p:txBody>
      </p:sp>
      <p:sp>
        <p:nvSpPr>
          <p:cNvPr id="3" name="Espace réservé du contenu 2">
            <a:extLst>
              <a:ext uri="{FF2B5EF4-FFF2-40B4-BE49-F238E27FC236}">
                <a16:creationId xmlns:a16="http://schemas.microsoft.com/office/drawing/2014/main" xmlns="" id="{61EC9302-80D9-4A88-8591-DE2D4BA1F91A}"/>
              </a:ext>
            </a:extLst>
          </p:cNvPr>
          <p:cNvSpPr>
            <a:spLocks noGrp="1"/>
          </p:cNvSpPr>
          <p:nvPr>
            <p:ph idx="1"/>
          </p:nvPr>
        </p:nvSpPr>
        <p:spPr>
          <a:xfrm>
            <a:off x="5908430" y="2506662"/>
            <a:ext cx="5445370" cy="3454523"/>
          </a:xfrm>
        </p:spPr>
        <p:txBody>
          <a:bodyPr lIns="0" tIns="0" rIns="0" bIns="0" rtlCol="0">
            <a:noAutofit/>
          </a:bodyPr>
          <a:lstStyle>
            <a:lvl1pPr>
              <a:lnSpc>
                <a:spcPct val="100000"/>
              </a:lnSpc>
              <a:buClr>
                <a:schemeClr val="accent1"/>
              </a:buClr>
              <a:defRPr sz="1800"/>
            </a:lvl1pPr>
            <a:lvl2pPr>
              <a:lnSpc>
                <a:spcPct val="100000"/>
              </a:lnSpc>
              <a:buClr>
                <a:schemeClr val="accent1"/>
              </a:buClr>
              <a:defRPr sz="1600"/>
            </a:lvl2pPr>
            <a:lvl3pPr>
              <a:lnSpc>
                <a:spcPct val="100000"/>
              </a:lnSpc>
              <a:buClr>
                <a:schemeClr val="accent1"/>
              </a:buClr>
              <a:defRPr sz="1400"/>
            </a:lvl3pPr>
            <a:lvl4pPr>
              <a:lnSpc>
                <a:spcPct val="100000"/>
              </a:lnSpc>
              <a:buClr>
                <a:schemeClr val="accent1"/>
              </a:buClr>
              <a:defRPr sz="1200"/>
            </a:lvl4pPr>
            <a:lvl5pPr>
              <a:lnSpc>
                <a:spcPct val="100000"/>
              </a:lnSpc>
              <a:buClr>
                <a:schemeClr val="accent1"/>
              </a:buClr>
              <a:defRPr sz="1200"/>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FR" noProof="0" dirty="0"/>
          </a:p>
        </p:txBody>
      </p:sp>
      <p:sp>
        <p:nvSpPr>
          <p:cNvPr id="8" name="Espace réservé du contenu 16">
            <a:extLst>
              <a:ext uri="{FF2B5EF4-FFF2-40B4-BE49-F238E27FC236}">
                <a16:creationId xmlns:a16="http://schemas.microsoft.com/office/drawing/2014/main" xmlns="" id="{6AEAE6ED-58FA-4039-939A-E4032520CB3C}"/>
              </a:ext>
            </a:extLst>
          </p:cNvPr>
          <p:cNvSpPr>
            <a:spLocks noGrp="1"/>
          </p:cNvSpPr>
          <p:nvPr>
            <p:ph sz="quarter" idx="14"/>
          </p:nvPr>
        </p:nvSpPr>
        <p:spPr>
          <a:xfrm>
            <a:off x="363416" y="6462713"/>
            <a:ext cx="2262187" cy="249237"/>
          </a:xfrm>
        </p:spPr>
        <p:txBody>
          <a:bodyPr rtlCol="0">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noProof="0"/>
              <a:t>Modifier les styles du texte du masque</a:t>
            </a:r>
          </a:p>
        </p:txBody>
      </p:sp>
      <p:sp>
        <p:nvSpPr>
          <p:cNvPr id="10" name="Espace réservé d’image 9">
            <a:extLst>
              <a:ext uri="{FF2B5EF4-FFF2-40B4-BE49-F238E27FC236}">
                <a16:creationId xmlns:a16="http://schemas.microsoft.com/office/drawing/2014/main" xmlns="" id="{4502AABE-45EB-48A5-AD25-47BD8B79DF61}"/>
              </a:ext>
            </a:extLst>
          </p:cNvPr>
          <p:cNvSpPr>
            <a:spLocks noGrp="1"/>
          </p:cNvSpPr>
          <p:nvPr>
            <p:ph type="pic" sz="quarter" idx="15"/>
          </p:nvPr>
        </p:nvSpPr>
        <p:spPr>
          <a:xfrm>
            <a:off x="469045" y="0"/>
            <a:ext cx="5210175" cy="5961063"/>
          </a:xfrm>
          <a:solidFill>
            <a:schemeClr val="bg1">
              <a:lumMod val="85000"/>
            </a:schemeClr>
          </a:solidFill>
        </p:spPr>
        <p:txBody>
          <a:bodyPr rtlCol="0" anchor="ctr">
            <a:normAutofit/>
          </a:bodyPr>
          <a:lstStyle>
            <a:lvl1pPr marL="0" indent="0" algn="ctr">
              <a:buNone/>
              <a:defRPr/>
            </a:lvl1pPr>
          </a:lstStyle>
          <a:p>
            <a:pPr lvl="0"/>
            <a:r>
              <a:rPr lang="fr-FR" noProof="0"/>
              <a:t>Cliquez sur l'icône pour ajouter une image</a:t>
            </a:r>
            <a:endParaRPr lang="fr-FR" noProof="0" dirty="0"/>
          </a:p>
        </p:txBody>
      </p:sp>
      <p:sp>
        <p:nvSpPr>
          <p:cNvPr id="17" name="Espace réservé du numéro de diapositive 5">
            <a:extLst>
              <a:ext uri="{FF2B5EF4-FFF2-40B4-BE49-F238E27FC236}">
                <a16:creationId xmlns:a16="http://schemas.microsoft.com/office/drawing/2014/main" xmlns="" id="{2C89B828-B338-413C-B008-0A8566F4881D}"/>
              </a:ext>
            </a:extLst>
          </p:cNvPr>
          <p:cNvSpPr>
            <a:spLocks noGrp="1"/>
          </p:cNvSpPr>
          <p:nvPr>
            <p:ph type="sldNum" sz="quarter" idx="16"/>
          </p:nvPr>
        </p:nvSpPr>
        <p:spPr>
          <a:xfrm>
            <a:off x="9085263" y="6462713"/>
            <a:ext cx="2743200" cy="249237"/>
          </a:xfrm>
        </p:spPr>
        <p:txBody>
          <a:bodyPr/>
          <a:lstStyle>
            <a:lvl1pPr algn="r">
              <a:defRPr sz="900" smtClean="0">
                <a:solidFill>
                  <a:schemeClr val="accent3"/>
                </a:solidFill>
              </a:defRPr>
            </a:lvl1pPr>
          </a:lstStyle>
          <a:p>
            <a:pPr>
              <a:defRPr/>
            </a:pPr>
            <a:fld id="{7F1071A6-15E8-4C03-9D3F-709CAF3533B2}" type="slidenum">
              <a:rPr lang="fr-FR"/>
              <a:pPr>
                <a:defRPr/>
              </a:pPr>
              <a:t>‹N°›</a:t>
            </a:fld>
            <a:endParaRPr lang="fr-FR" dirty="0"/>
          </a:p>
        </p:txBody>
      </p:sp>
    </p:spTree>
    <p:extLst>
      <p:ext uri="{BB962C8B-B14F-4D97-AF65-F5344CB8AC3E}">
        <p14:creationId xmlns:p14="http://schemas.microsoft.com/office/powerpoint/2010/main" val="324790820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contenu et trois photos">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xmlns="" id="{8888A4FD-81F4-4588-9E6D-70E57577D8BF}"/>
              </a:ext>
            </a:extLst>
          </p:cNvPr>
          <p:cNvCxnSpPr>
            <a:cxnSpLocks/>
          </p:cNvCxnSpPr>
          <p:nvPr userDrawn="1"/>
        </p:nvCxnSpPr>
        <p:spPr>
          <a:xfrm>
            <a:off x="-23813" y="2286000"/>
            <a:ext cx="1042988"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1" name="Groupe 7"/>
          <p:cNvGrpSpPr>
            <a:grpSpLocks/>
          </p:cNvGrpSpPr>
          <p:nvPr userDrawn="1"/>
        </p:nvGrpSpPr>
        <p:grpSpPr bwMode="auto">
          <a:xfrm>
            <a:off x="363538" y="420688"/>
            <a:ext cx="749300" cy="134937"/>
            <a:chOff x="4827813" y="2534636"/>
            <a:chExt cx="996651" cy="178504"/>
          </a:xfrm>
        </p:grpSpPr>
        <p:sp>
          <p:nvSpPr>
            <p:cNvPr id="12" name="Ovale 12">
              <a:extLst>
                <a:ext uri="{FF2B5EF4-FFF2-40B4-BE49-F238E27FC236}">
                  <a16:creationId xmlns:a16="http://schemas.microsoft.com/office/drawing/2014/main" xmlns="" id="{E397537E-DF51-4990-9447-2DAE98ABC683}"/>
                </a:ext>
              </a:extLst>
            </p:cNvPr>
            <p:cNvSpPr/>
            <p:nvPr/>
          </p:nvSpPr>
          <p:spPr>
            <a:xfrm>
              <a:off x="4827813" y="2534636"/>
              <a:ext cx="179481"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3" name="Ovale 13">
              <a:extLst>
                <a:ext uri="{FF2B5EF4-FFF2-40B4-BE49-F238E27FC236}">
                  <a16:creationId xmlns:a16="http://schemas.microsoft.com/office/drawing/2014/main" xmlns="" id="{3E99CAB5-81F4-4EA8-8B36-4A70C59861FD}"/>
                </a:ext>
              </a:extLst>
            </p:cNvPr>
            <p:cNvSpPr/>
            <p:nvPr/>
          </p:nvSpPr>
          <p:spPr>
            <a:xfrm>
              <a:off x="5091756" y="2534636"/>
              <a:ext cx="179482"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4" name="Ovale 14">
              <a:extLst>
                <a:ext uri="{FF2B5EF4-FFF2-40B4-BE49-F238E27FC236}">
                  <a16:creationId xmlns:a16="http://schemas.microsoft.com/office/drawing/2014/main" xmlns="" id="{16AADF9A-A507-4453-8CE3-3F78BB303FA4}"/>
                </a:ext>
              </a:extLst>
            </p:cNvPr>
            <p:cNvSpPr/>
            <p:nvPr/>
          </p:nvSpPr>
          <p:spPr>
            <a:xfrm>
              <a:off x="5368369" y="2534636"/>
              <a:ext cx="179481"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5" name="Ovale 15">
              <a:extLst>
                <a:ext uri="{FF2B5EF4-FFF2-40B4-BE49-F238E27FC236}">
                  <a16:creationId xmlns:a16="http://schemas.microsoft.com/office/drawing/2014/main" xmlns="" id="{C33AA69F-C4B8-479C-9F0F-69C184D0611F}"/>
                </a:ext>
              </a:extLst>
            </p:cNvPr>
            <p:cNvSpPr/>
            <p:nvPr/>
          </p:nvSpPr>
          <p:spPr>
            <a:xfrm>
              <a:off x="5644982" y="2534636"/>
              <a:ext cx="179482"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sp>
        <p:nvSpPr>
          <p:cNvPr id="16" name="Ovale 16">
            <a:extLst>
              <a:ext uri="{FF2B5EF4-FFF2-40B4-BE49-F238E27FC236}">
                <a16:creationId xmlns:a16="http://schemas.microsoft.com/office/drawing/2014/main" xmlns="" id="{8725921A-0ED5-431E-899C-28A6920B5029}"/>
              </a:ext>
            </a:extLst>
          </p:cNvPr>
          <p:cNvSpPr/>
          <p:nvPr userDrawn="1"/>
        </p:nvSpPr>
        <p:spPr>
          <a:xfrm>
            <a:off x="4608513" y="4718050"/>
            <a:ext cx="3297237" cy="3298825"/>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7" name="Ovale 17">
            <a:extLst>
              <a:ext uri="{FF2B5EF4-FFF2-40B4-BE49-F238E27FC236}">
                <a16:creationId xmlns:a16="http://schemas.microsoft.com/office/drawing/2014/main" xmlns="" id="{EE8B169A-8A2F-4425-A9A1-1B828428B434}"/>
              </a:ext>
            </a:extLst>
          </p:cNvPr>
          <p:cNvSpPr/>
          <p:nvPr userDrawn="1"/>
        </p:nvSpPr>
        <p:spPr>
          <a:xfrm>
            <a:off x="4289425" y="4494213"/>
            <a:ext cx="1268413" cy="1268412"/>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cxnSp>
        <p:nvCxnSpPr>
          <p:cNvPr id="18" name="Connecteur droit 17">
            <a:extLst>
              <a:ext uri="{FF2B5EF4-FFF2-40B4-BE49-F238E27FC236}">
                <a16:creationId xmlns:a16="http://schemas.microsoft.com/office/drawing/2014/main" xmlns="" id="{43B45974-F6C7-40D3-9399-E05FA19C565E}"/>
              </a:ext>
            </a:extLst>
          </p:cNvPr>
          <p:cNvCxnSpPr>
            <a:cxnSpLocks/>
          </p:cNvCxnSpPr>
          <p:nvPr userDrawn="1"/>
        </p:nvCxnSpPr>
        <p:spPr>
          <a:xfrm>
            <a:off x="1136650" y="2286000"/>
            <a:ext cx="5461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xmlns="" id="{4BC16441-0F1F-453B-BACF-543CEDE2AE72}"/>
              </a:ext>
            </a:extLst>
          </p:cNvPr>
          <p:cNvSpPr>
            <a:spLocks noGrp="1"/>
          </p:cNvSpPr>
          <p:nvPr>
            <p:ph type="title"/>
          </p:nvPr>
        </p:nvSpPr>
        <p:spPr>
          <a:xfrm>
            <a:off x="363416" y="1046163"/>
            <a:ext cx="5445369" cy="1114784"/>
          </a:xfrm>
        </p:spPr>
        <p:txBody>
          <a:bodyPr rtlCol="0">
            <a:noAutofit/>
          </a:bodyPr>
          <a:lstStyle>
            <a:lvl1pPr>
              <a:defRPr sz="3200" b="1" cap="all" baseline="0"/>
            </a:lvl1pPr>
          </a:lstStyle>
          <a:p>
            <a:r>
              <a:rPr lang="fr-FR" noProof="0"/>
              <a:t>Modifiez le style du titre</a:t>
            </a:r>
            <a:endParaRPr lang="fr-FR" noProof="0" dirty="0"/>
          </a:p>
        </p:txBody>
      </p:sp>
      <p:sp>
        <p:nvSpPr>
          <p:cNvPr id="3" name="Espace réservé du contenu 2">
            <a:extLst>
              <a:ext uri="{FF2B5EF4-FFF2-40B4-BE49-F238E27FC236}">
                <a16:creationId xmlns:a16="http://schemas.microsoft.com/office/drawing/2014/main" xmlns="" id="{61EC9302-80D9-4A88-8591-DE2D4BA1F91A}"/>
              </a:ext>
            </a:extLst>
          </p:cNvPr>
          <p:cNvSpPr>
            <a:spLocks noGrp="1"/>
          </p:cNvSpPr>
          <p:nvPr>
            <p:ph idx="1"/>
          </p:nvPr>
        </p:nvSpPr>
        <p:spPr>
          <a:xfrm>
            <a:off x="363416" y="2506662"/>
            <a:ext cx="5445370" cy="3454523"/>
          </a:xfrm>
        </p:spPr>
        <p:txBody>
          <a:bodyPr lIns="0" tIns="0" rIns="0" bIns="0" rtlCol="0">
            <a:noAutofit/>
          </a:bodyPr>
          <a:lstStyle>
            <a:lvl1pPr>
              <a:lnSpc>
                <a:spcPct val="100000"/>
              </a:lnSpc>
              <a:defRPr sz="1800"/>
            </a:lvl1pPr>
            <a:lvl2pPr>
              <a:lnSpc>
                <a:spcPct val="100000"/>
              </a:lnSpc>
              <a:defRPr sz="1600"/>
            </a:lvl2pPr>
            <a:lvl3pPr>
              <a:lnSpc>
                <a:spcPct val="100000"/>
              </a:lnSpc>
              <a:defRPr sz="1400"/>
            </a:lvl3pPr>
            <a:lvl4pPr>
              <a:lnSpc>
                <a:spcPct val="100000"/>
              </a:lnSpc>
              <a:defRPr sz="1200"/>
            </a:lvl4pPr>
            <a:lvl5pPr>
              <a:lnSpc>
                <a:spcPct val="100000"/>
              </a:lnSpc>
              <a:defRPr sz="1200"/>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FR" noProof="0" dirty="0"/>
          </a:p>
        </p:txBody>
      </p:sp>
      <p:sp>
        <p:nvSpPr>
          <p:cNvPr id="8" name="Espace réservé du contenu 16">
            <a:extLst>
              <a:ext uri="{FF2B5EF4-FFF2-40B4-BE49-F238E27FC236}">
                <a16:creationId xmlns:a16="http://schemas.microsoft.com/office/drawing/2014/main" xmlns="" id="{6AEAE6ED-58FA-4039-939A-E4032520CB3C}"/>
              </a:ext>
            </a:extLst>
          </p:cNvPr>
          <p:cNvSpPr>
            <a:spLocks noGrp="1"/>
          </p:cNvSpPr>
          <p:nvPr>
            <p:ph sz="quarter" idx="14"/>
          </p:nvPr>
        </p:nvSpPr>
        <p:spPr>
          <a:xfrm>
            <a:off x="363416" y="6462713"/>
            <a:ext cx="2262187" cy="249237"/>
          </a:xfrm>
        </p:spPr>
        <p:txBody>
          <a:bodyPr rtlCol="0">
            <a:noAutofit/>
          </a:bodyPr>
          <a:lstStyle>
            <a:lvl1pPr marL="0" indent="0">
              <a:buNone/>
              <a:defRPr sz="1400" b="1" cap="all" baseline="0">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noProof="0"/>
              <a:t>Modifier les styles du texte du masque</a:t>
            </a:r>
          </a:p>
        </p:txBody>
      </p:sp>
      <p:sp>
        <p:nvSpPr>
          <p:cNvPr id="10" name="Espace réservé d’image 9">
            <a:extLst>
              <a:ext uri="{FF2B5EF4-FFF2-40B4-BE49-F238E27FC236}">
                <a16:creationId xmlns:a16="http://schemas.microsoft.com/office/drawing/2014/main" xmlns="" id="{4502AABE-45EB-48A5-AD25-47BD8B79DF61}"/>
              </a:ext>
            </a:extLst>
          </p:cNvPr>
          <p:cNvSpPr>
            <a:spLocks noGrp="1"/>
          </p:cNvSpPr>
          <p:nvPr>
            <p:ph type="pic" sz="quarter" idx="15"/>
          </p:nvPr>
        </p:nvSpPr>
        <p:spPr>
          <a:xfrm>
            <a:off x="5919755" y="1"/>
            <a:ext cx="3430408" cy="4091942"/>
          </a:xfrm>
          <a:solidFill>
            <a:schemeClr val="bg1">
              <a:lumMod val="85000"/>
            </a:schemeClr>
          </a:solidFill>
        </p:spPr>
        <p:txBody>
          <a:bodyPr rtlCol="0" anchor="ctr">
            <a:normAutofit/>
          </a:bodyPr>
          <a:lstStyle>
            <a:lvl1pPr marL="0" indent="0" algn="ctr">
              <a:buNone/>
              <a:defRPr/>
            </a:lvl1pPr>
          </a:lstStyle>
          <a:p>
            <a:pPr lvl="0"/>
            <a:r>
              <a:rPr lang="fr-FR" noProof="0"/>
              <a:t>Cliquez sur l'icône pour ajouter une image</a:t>
            </a:r>
            <a:endParaRPr lang="fr-FR" noProof="0" dirty="0"/>
          </a:p>
        </p:txBody>
      </p:sp>
      <p:sp>
        <p:nvSpPr>
          <p:cNvPr id="19" name="Espace réservé d’image 9">
            <a:extLst>
              <a:ext uri="{FF2B5EF4-FFF2-40B4-BE49-F238E27FC236}">
                <a16:creationId xmlns:a16="http://schemas.microsoft.com/office/drawing/2014/main" xmlns="" id="{63A2A33D-4D91-454D-A35B-6DA97069EC3F}"/>
              </a:ext>
            </a:extLst>
          </p:cNvPr>
          <p:cNvSpPr>
            <a:spLocks noGrp="1"/>
          </p:cNvSpPr>
          <p:nvPr>
            <p:ph type="pic" sz="quarter" idx="16"/>
          </p:nvPr>
        </p:nvSpPr>
        <p:spPr>
          <a:xfrm>
            <a:off x="9542186" y="555157"/>
            <a:ext cx="2649814" cy="4298197"/>
          </a:xfrm>
          <a:solidFill>
            <a:schemeClr val="bg1">
              <a:lumMod val="85000"/>
            </a:schemeClr>
          </a:solidFill>
        </p:spPr>
        <p:txBody>
          <a:bodyPr rtlCol="0" anchor="ctr">
            <a:normAutofit/>
          </a:bodyPr>
          <a:lstStyle>
            <a:lvl1pPr marL="0" indent="0" algn="ctr">
              <a:buNone/>
              <a:defRPr/>
            </a:lvl1pPr>
          </a:lstStyle>
          <a:p>
            <a:pPr lvl="0"/>
            <a:r>
              <a:rPr lang="fr-FR" noProof="0"/>
              <a:t>Cliquez sur l'icône pour ajouter une image</a:t>
            </a:r>
            <a:endParaRPr lang="fr-FR" noProof="0" dirty="0"/>
          </a:p>
        </p:txBody>
      </p:sp>
      <p:sp>
        <p:nvSpPr>
          <p:cNvPr id="21" name="Espace réservé d’image 9">
            <a:extLst>
              <a:ext uri="{FF2B5EF4-FFF2-40B4-BE49-F238E27FC236}">
                <a16:creationId xmlns:a16="http://schemas.microsoft.com/office/drawing/2014/main" xmlns="" id="{7EC67FB7-777C-473E-95B8-585AA8E66406}"/>
              </a:ext>
            </a:extLst>
          </p:cNvPr>
          <p:cNvSpPr>
            <a:spLocks noGrp="1"/>
          </p:cNvSpPr>
          <p:nvPr>
            <p:ph type="pic" sz="quarter" idx="17"/>
          </p:nvPr>
        </p:nvSpPr>
        <p:spPr>
          <a:xfrm>
            <a:off x="5919754" y="4289110"/>
            <a:ext cx="3430407" cy="1672075"/>
          </a:xfrm>
          <a:solidFill>
            <a:schemeClr val="bg1">
              <a:lumMod val="85000"/>
            </a:schemeClr>
          </a:solidFill>
        </p:spPr>
        <p:txBody>
          <a:bodyPr rtlCol="0" anchor="ctr">
            <a:normAutofit/>
          </a:bodyPr>
          <a:lstStyle>
            <a:lvl1pPr marL="0" indent="0" algn="ctr">
              <a:buNone/>
              <a:defRPr/>
            </a:lvl1pPr>
          </a:lstStyle>
          <a:p>
            <a:pPr lvl="0"/>
            <a:r>
              <a:rPr lang="fr-FR" noProof="0"/>
              <a:t>Cliquez sur l'icône pour ajouter une image</a:t>
            </a:r>
            <a:endParaRPr lang="fr-FR" noProof="0" dirty="0"/>
          </a:p>
        </p:txBody>
      </p:sp>
      <p:sp>
        <p:nvSpPr>
          <p:cNvPr id="20" name="Espace réservé du numéro de diapositive 5">
            <a:extLst>
              <a:ext uri="{FF2B5EF4-FFF2-40B4-BE49-F238E27FC236}">
                <a16:creationId xmlns:a16="http://schemas.microsoft.com/office/drawing/2014/main" xmlns="" id="{2C89B828-B338-413C-B008-0A8566F4881D}"/>
              </a:ext>
            </a:extLst>
          </p:cNvPr>
          <p:cNvSpPr>
            <a:spLocks noGrp="1"/>
          </p:cNvSpPr>
          <p:nvPr>
            <p:ph type="sldNum" sz="quarter" idx="18"/>
          </p:nvPr>
        </p:nvSpPr>
        <p:spPr>
          <a:xfrm>
            <a:off x="9085263" y="6462713"/>
            <a:ext cx="2743200" cy="249237"/>
          </a:xfrm>
        </p:spPr>
        <p:txBody>
          <a:bodyPr/>
          <a:lstStyle>
            <a:lvl1pPr algn="r">
              <a:defRPr sz="900" smtClean="0">
                <a:solidFill>
                  <a:schemeClr val="accent3"/>
                </a:solidFill>
              </a:defRPr>
            </a:lvl1pPr>
          </a:lstStyle>
          <a:p>
            <a:pPr>
              <a:defRPr/>
            </a:pPr>
            <a:fld id="{D289DF5E-5FBE-4F23-A419-2DCAD270713F}" type="slidenum">
              <a:rPr lang="fr-FR"/>
              <a:pPr>
                <a:defRPr/>
              </a:pPr>
              <a:t>‹N°›</a:t>
            </a:fld>
            <a:endParaRPr lang="fr-FR" dirty="0"/>
          </a:p>
        </p:txBody>
      </p:sp>
    </p:spTree>
    <p:extLst>
      <p:ext uri="{BB962C8B-B14F-4D97-AF65-F5344CB8AC3E}">
        <p14:creationId xmlns:p14="http://schemas.microsoft.com/office/powerpoint/2010/main" val="264954890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i-image horizontale">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xmlns="" id="{D93E40EC-FFAE-4BC0-932E-60CC9A1785C0}"/>
              </a:ext>
            </a:extLst>
          </p:cNvPr>
          <p:cNvCxnSpPr>
            <a:cxnSpLocks/>
          </p:cNvCxnSpPr>
          <p:nvPr userDrawn="1"/>
        </p:nvCxnSpPr>
        <p:spPr>
          <a:xfrm>
            <a:off x="5351463" y="3748088"/>
            <a:ext cx="1489075" cy="0"/>
          </a:xfrm>
          <a:prstGeom prst="line">
            <a:avLst/>
          </a:prstGeom>
          <a:ln w="139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 name="Groupe 7"/>
          <p:cNvGrpSpPr>
            <a:grpSpLocks/>
          </p:cNvGrpSpPr>
          <p:nvPr userDrawn="1"/>
        </p:nvGrpSpPr>
        <p:grpSpPr bwMode="auto">
          <a:xfrm>
            <a:off x="5721350" y="4594225"/>
            <a:ext cx="749300" cy="134938"/>
            <a:chOff x="4827813" y="2534636"/>
            <a:chExt cx="996651" cy="178504"/>
          </a:xfrm>
        </p:grpSpPr>
        <p:sp>
          <p:nvSpPr>
            <p:cNvPr id="8" name="Ovale 18">
              <a:extLst>
                <a:ext uri="{FF2B5EF4-FFF2-40B4-BE49-F238E27FC236}">
                  <a16:creationId xmlns:a16="http://schemas.microsoft.com/office/drawing/2014/main" xmlns="" id="{9754643C-5B30-4FC2-BFAC-4FD007AC9EC7}"/>
                </a:ext>
              </a:extLst>
            </p:cNvPr>
            <p:cNvSpPr/>
            <p:nvPr/>
          </p:nvSpPr>
          <p:spPr>
            <a:xfrm>
              <a:off x="4827813" y="2534636"/>
              <a:ext cx="179482"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9" name="Ovale 19">
              <a:extLst>
                <a:ext uri="{FF2B5EF4-FFF2-40B4-BE49-F238E27FC236}">
                  <a16:creationId xmlns:a16="http://schemas.microsoft.com/office/drawing/2014/main" xmlns="" id="{23FDDB55-6BA5-4489-9E37-4A76254A5CD7}"/>
                </a:ext>
              </a:extLst>
            </p:cNvPr>
            <p:cNvSpPr/>
            <p:nvPr/>
          </p:nvSpPr>
          <p:spPr>
            <a:xfrm>
              <a:off x="5091757" y="2534636"/>
              <a:ext cx="179481"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0" name="Ovale 20">
              <a:extLst>
                <a:ext uri="{FF2B5EF4-FFF2-40B4-BE49-F238E27FC236}">
                  <a16:creationId xmlns:a16="http://schemas.microsoft.com/office/drawing/2014/main" xmlns="" id="{DA023CF8-2471-40A5-B2EF-E9BF4DF2C0E1}"/>
                </a:ext>
              </a:extLst>
            </p:cNvPr>
            <p:cNvSpPr/>
            <p:nvPr/>
          </p:nvSpPr>
          <p:spPr>
            <a:xfrm>
              <a:off x="5368369" y="2534636"/>
              <a:ext cx="179482"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1" name="Ovale 21">
              <a:extLst>
                <a:ext uri="{FF2B5EF4-FFF2-40B4-BE49-F238E27FC236}">
                  <a16:creationId xmlns:a16="http://schemas.microsoft.com/office/drawing/2014/main" xmlns="" id="{F9B0428F-5D1A-4CD3-BDA2-9CA7F5141455}"/>
                </a:ext>
              </a:extLst>
            </p:cNvPr>
            <p:cNvSpPr/>
            <p:nvPr/>
          </p:nvSpPr>
          <p:spPr>
            <a:xfrm>
              <a:off x="5644983" y="2534636"/>
              <a:ext cx="179481"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sp>
        <p:nvSpPr>
          <p:cNvPr id="2" name="Titre 1">
            <a:extLst>
              <a:ext uri="{FF2B5EF4-FFF2-40B4-BE49-F238E27FC236}">
                <a16:creationId xmlns:a16="http://schemas.microsoft.com/office/drawing/2014/main" xmlns="" id="{BCD44E22-137C-4913-A29E-04F82EA87867}"/>
              </a:ext>
            </a:extLst>
          </p:cNvPr>
          <p:cNvSpPr>
            <a:spLocks noGrp="1"/>
          </p:cNvSpPr>
          <p:nvPr>
            <p:ph type="title"/>
          </p:nvPr>
        </p:nvSpPr>
        <p:spPr>
          <a:xfrm>
            <a:off x="831850" y="3794663"/>
            <a:ext cx="10515600" cy="823232"/>
          </a:xfrm>
        </p:spPr>
        <p:txBody>
          <a:bodyPr lIns="91440" tIns="45720" rIns="91440" bIns="45720" rtlCol="0">
            <a:noAutofit/>
          </a:bodyPr>
          <a:lstStyle>
            <a:lvl1pPr algn="ctr">
              <a:defRPr lang="en-IN" sz="3600" b="1" cap="all" baseline="0"/>
            </a:lvl1pPr>
          </a:lstStyle>
          <a:p>
            <a:pPr lvl="0"/>
            <a:r>
              <a:rPr lang="fr-FR" noProof="0"/>
              <a:t>Modifiez le style du titre</a:t>
            </a:r>
            <a:endParaRPr lang="fr-FR" noProof="0" dirty="0"/>
          </a:p>
        </p:txBody>
      </p:sp>
      <p:sp>
        <p:nvSpPr>
          <p:cNvPr id="3" name="Espace réservé du texte 2">
            <a:extLst>
              <a:ext uri="{FF2B5EF4-FFF2-40B4-BE49-F238E27FC236}">
                <a16:creationId xmlns:a16="http://schemas.microsoft.com/office/drawing/2014/main" xmlns="" id="{6E8BFC94-FFEC-4290-AC27-760323F21BA3}"/>
              </a:ext>
            </a:extLst>
          </p:cNvPr>
          <p:cNvSpPr>
            <a:spLocks noGrp="1"/>
          </p:cNvSpPr>
          <p:nvPr>
            <p:ph type="body" idx="1"/>
          </p:nvPr>
        </p:nvSpPr>
        <p:spPr>
          <a:xfrm>
            <a:off x="831850" y="4839691"/>
            <a:ext cx="10515600" cy="1305379"/>
          </a:xfrm>
        </p:spPr>
        <p:txBody>
          <a:bodyPr rtlCol="0">
            <a:noAutofit/>
          </a:bodyPr>
          <a:lstStyle>
            <a:lvl1pPr marL="0" indent="0" algn="ctr">
              <a:lnSpc>
                <a:spcPct val="100000"/>
              </a:lnSpc>
              <a:buNone/>
              <a:defRPr lang="en-US" sz="1800" b="0" cap="none" baseline="0" dirty="0" smtClean="0"/>
            </a:lvl1pPr>
          </a:lstStyle>
          <a:p>
            <a:pPr lvl="0"/>
            <a:r>
              <a:rPr lang="fr-FR" noProof="0"/>
              <a:t>Modifier les styles du texte du masque</a:t>
            </a:r>
          </a:p>
        </p:txBody>
      </p:sp>
      <p:sp>
        <p:nvSpPr>
          <p:cNvPr id="14" name="Espace réservé d’image 13">
            <a:extLst>
              <a:ext uri="{FF2B5EF4-FFF2-40B4-BE49-F238E27FC236}">
                <a16:creationId xmlns:a16="http://schemas.microsoft.com/office/drawing/2014/main" xmlns="" id="{A7389277-B3D3-4AEE-8BE0-0559A7396981}"/>
              </a:ext>
            </a:extLst>
          </p:cNvPr>
          <p:cNvSpPr>
            <a:spLocks noGrp="1"/>
          </p:cNvSpPr>
          <p:nvPr>
            <p:ph type="pic" sz="quarter" idx="13"/>
          </p:nvPr>
        </p:nvSpPr>
        <p:spPr>
          <a:xfrm>
            <a:off x="0" y="0"/>
            <a:ext cx="12192000" cy="3713018"/>
          </a:xfrm>
          <a:solidFill>
            <a:schemeClr val="bg1">
              <a:lumMod val="85000"/>
            </a:schemeClr>
          </a:solidFill>
        </p:spPr>
        <p:txBody>
          <a:bodyPr rtlCol="0" anchor="ctr">
            <a:normAutofit/>
          </a:bodyPr>
          <a:lstStyle>
            <a:lvl1pPr marL="0" indent="0" algn="ctr">
              <a:buNone/>
              <a:defRPr sz="2000"/>
            </a:lvl1pPr>
          </a:lstStyle>
          <a:p>
            <a:pPr lvl="0"/>
            <a:r>
              <a:rPr lang="fr-FR" noProof="0"/>
              <a:t>Cliquez sur l'icône pour ajouter une image</a:t>
            </a:r>
            <a:endParaRPr lang="fr-FR" noProof="0" dirty="0"/>
          </a:p>
        </p:txBody>
      </p:sp>
      <p:sp>
        <p:nvSpPr>
          <p:cNvPr id="17" name="Espace réservé du contenu 16">
            <a:extLst>
              <a:ext uri="{FF2B5EF4-FFF2-40B4-BE49-F238E27FC236}">
                <a16:creationId xmlns:a16="http://schemas.microsoft.com/office/drawing/2014/main" xmlns="" id="{B34A1799-63F2-4B23-A188-7BAB23FB821F}"/>
              </a:ext>
            </a:extLst>
          </p:cNvPr>
          <p:cNvSpPr>
            <a:spLocks noGrp="1"/>
          </p:cNvSpPr>
          <p:nvPr>
            <p:ph sz="quarter" idx="14"/>
          </p:nvPr>
        </p:nvSpPr>
        <p:spPr>
          <a:xfrm>
            <a:off x="363416" y="6462713"/>
            <a:ext cx="2262187" cy="249237"/>
          </a:xfrm>
        </p:spPr>
        <p:txBody>
          <a:bodyPr rtlCol="0">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noProof="0"/>
              <a:t>Modifier les styles du texte du masque</a:t>
            </a:r>
          </a:p>
        </p:txBody>
      </p:sp>
      <p:sp>
        <p:nvSpPr>
          <p:cNvPr id="12" name="Espace réservé du numéro de diapositive 5">
            <a:extLst>
              <a:ext uri="{FF2B5EF4-FFF2-40B4-BE49-F238E27FC236}">
                <a16:creationId xmlns:a16="http://schemas.microsoft.com/office/drawing/2014/main" xmlns="" id="{B44139FA-A83B-432B-9C7C-26634F4630E6}"/>
              </a:ext>
            </a:extLst>
          </p:cNvPr>
          <p:cNvSpPr>
            <a:spLocks noGrp="1"/>
          </p:cNvSpPr>
          <p:nvPr>
            <p:ph type="sldNum" sz="quarter" idx="15"/>
          </p:nvPr>
        </p:nvSpPr>
        <p:spPr>
          <a:xfrm>
            <a:off x="9085263" y="6462713"/>
            <a:ext cx="2743200" cy="249237"/>
          </a:xfrm>
        </p:spPr>
        <p:txBody>
          <a:bodyPr/>
          <a:lstStyle>
            <a:lvl1pPr algn="r">
              <a:defRPr sz="900" smtClean="0">
                <a:solidFill>
                  <a:schemeClr val="accent3"/>
                </a:solidFill>
              </a:defRPr>
            </a:lvl1pPr>
          </a:lstStyle>
          <a:p>
            <a:pPr>
              <a:defRPr/>
            </a:pPr>
            <a:fld id="{32735124-1605-4CDC-9EB7-7828D4CF05B3}" type="slidenum">
              <a:rPr lang="fr-FR"/>
              <a:pPr>
                <a:defRPr/>
              </a:pPr>
              <a:t>‹N°›</a:t>
            </a:fld>
            <a:endParaRPr lang="fr-FR" dirty="0"/>
          </a:p>
        </p:txBody>
      </p:sp>
    </p:spTree>
    <p:extLst>
      <p:ext uri="{BB962C8B-B14F-4D97-AF65-F5344CB8AC3E}">
        <p14:creationId xmlns:p14="http://schemas.microsoft.com/office/powerpoint/2010/main" val="402731099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02">
    <p:spTree>
      <p:nvGrpSpPr>
        <p:cNvPr id="1" name=""/>
        <p:cNvGrpSpPr/>
        <p:nvPr/>
      </p:nvGrpSpPr>
      <p:grpSpPr>
        <a:xfrm>
          <a:off x="0" y="0"/>
          <a:ext cx="0" cy="0"/>
          <a:chOff x="0" y="0"/>
          <a:chExt cx="0" cy="0"/>
        </a:xfrm>
      </p:grpSpPr>
      <p:grpSp>
        <p:nvGrpSpPr>
          <p:cNvPr id="12" name="Groupe 6"/>
          <p:cNvGrpSpPr>
            <a:grpSpLocks/>
          </p:cNvGrpSpPr>
          <p:nvPr userDrawn="1"/>
        </p:nvGrpSpPr>
        <p:grpSpPr bwMode="auto">
          <a:xfrm>
            <a:off x="-23813" y="1452563"/>
            <a:ext cx="3384551" cy="133350"/>
            <a:chOff x="-24055" y="1452565"/>
            <a:chExt cx="2374534" cy="0"/>
          </a:xfrm>
        </p:grpSpPr>
        <p:cxnSp>
          <p:nvCxnSpPr>
            <p:cNvPr id="13" name="Connecteur droit 12">
              <a:extLst>
                <a:ext uri="{FF2B5EF4-FFF2-40B4-BE49-F238E27FC236}">
                  <a16:creationId xmlns:a16="http://schemas.microsoft.com/office/drawing/2014/main" xmlns="" id="{D9C089FD-3BC7-434F-810A-04F78AFC84D2}"/>
                </a:ext>
              </a:extLst>
            </p:cNvPr>
            <p:cNvCxnSpPr>
              <a:cxnSpLocks/>
            </p:cNvCxnSpPr>
            <p:nvPr userDrawn="1"/>
          </p:nvCxnSpPr>
          <p:spPr>
            <a:xfrm>
              <a:off x="-24055" y="1452565"/>
              <a:ext cx="17174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xmlns="" id="{EF7AC837-D78F-424C-9FDC-C3A445A5E0B6}"/>
                </a:ext>
              </a:extLst>
            </p:cNvPr>
            <p:cNvCxnSpPr>
              <a:cxnSpLocks/>
            </p:cNvCxnSpPr>
            <p:nvPr userDrawn="1"/>
          </p:nvCxnSpPr>
          <p:spPr>
            <a:xfrm>
              <a:off x="1804737" y="1452565"/>
              <a:ext cx="54574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5" name="Connecteur droit 14">
            <a:extLst>
              <a:ext uri="{FF2B5EF4-FFF2-40B4-BE49-F238E27FC236}">
                <a16:creationId xmlns:a16="http://schemas.microsoft.com/office/drawing/2014/main" xmlns="" id="{6831C4EF-58CF-4AEC-9F81-CB38D946A457}"/>
              </a:ext>
            </a:extLst>
          </p:cNvPr>
          <p:cNvCxnSpPr>
            <a:cxnSpLocks/>
          </p:cNvCxnSpPr>
          <p:nvPr userDrawn="1"/>
        </p:nvCxnSpPr>
        <p:spPr>
          <a:xfrm flipV="1">
            <a:off x="3640138" y="420688"/>
            <a:ext cx="0" cy="5768975"/>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Ovale 24">
            <a:extLst>
              <a:ext uri="{FF2B5EF4-FFF2-40B4-BE49-F238E27FC236}">
                <a16:creationId xmlns:a16="http://schemas.microsoft.com/office/drawing/2014/main" xmlns="" id="{3F366940-FB5E-4B76-8829-80C14F137B3A}"/>
              </a:ext>
            </a:extLst>
          </p:cNvPr>
          <p:cNvSpPr/>
          <p:nvPr userDrawn="1"/>
        </p:nvSpPr>
        <p:spPr>
          <a:xfrm>
            <a:off x="10252075" y="555625"/>
            <a:ext cx="3297238" cy="3297238"/>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7" name="Ovale 25">
            <a:extLst>
              <a:ext uri="{FF2B5EF4-FFF2-40B4-BE49-F238E27FC236}">
                <a16:creationId xmlns:a16="http://schemas.microsoft.com/office/drawing/2014/main" xmlns="" id="{75486FFB-46EF-4E74-BFFF-7ED054DB0D9C}"/>
              </a:ext>
            </a:extLst>
          </p:cNvPr>
          <p:cNvSpPr/>
          <p:nvPr userDrawn="1"/>
        </p:nvSpPr>
        <p:spPr>
          <a:xfrm>
            <a:off x="9932988" y="330200"/>
            <a:ext cx="1268412" cy="1268413"/>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nvGrpSpPr>
          <p:cNvPr id="18" name="Groupe 12"/>
          <p:cNvGrpSpPr>
            <a:grpSpLocks/>
          </p:cNvGrpSpPr>
          <p:nvPr userDrawn="1"/>
        </p:nvGrpSpPr>
        <p:grpSpPr bwMode="auto">
          <a:xfrm>
            <a:off x="363538" y="420688"/>
            <a:ext cx="749300" cy="134937"/>
            <a:chOff x="4827813" y="2534636"/>
            <a:chExt cx="996651" cy="178504"/>
          </a:xfrm>
        </p:grpSpPr>
        <p:sp>
          <p:nvSpPr>
            <p:cNvPr id="21" name="Ovale 27">
              <a:extLst>
                <a:ext uri="{FF2B5EF4-FFF2-40B4-BE49-F238E27FC236}">
                  <a16:creationId xmlns:a16="http://schemas.microsoft.com/office/drawing/2014/main" xmlns="" id="{9D8F78D8-558F-3540-A5F4-B1AD8942B341}"/>
                </a:ext>
              </a:extLst>
            </p:cNvPr>
            <p:cNvSpPr/>
            <p:nvPr/>
          </p:nvSpPr>
          <p:spPr>
            <a:xfrm>
              <a:off x="4827813" y="2534636"/>
              <a:ext cx="179481"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2" name="Ovale 34">
              <a:extLst>
                <a:ext uri="{FF2B5EF4-FFF2-40B4-BE49-F238E27FC236}">
                  <a16:creationId xmlns:a16="http://schemas.microsoft.com/office/drawing/2014/main" xmlns="" id="{3F8F621A-F298-2B48-B7E0-8D9BEE8AA763}"/>
                </a:ext>
              </a:extLst>
            </p:cNvPr>
            <p:cNvSpPr/>
            <p:nvPr/>
          </p:nvSpPr>
          <p:spPr>
            <a:xfrm>
              <a:off x="5091756" y="2534636"/>
              <a:ext cx="179482"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5" name="Ovale 35">
              <a:extLst>
                <a:ext uri="{FF2B5EF4-FFF2-40B4-BE49-F238E27FC236}">
                  <a16:creationId xmlns:a16="http://schemas.microsoft.com/office/drawing/2014/main" xmlns="" id="{C17A3A3B-82AE-0A46-AE32-9B111F975BDB}"/>
                </a:ext>
              </a:extLst>
            </p:cNvPr>
            <p:cNvSpPr/>
            <p:nvPr/>
          </p:nvSpPr>
          <p:spPr>
            <a:xfrm>
              <a:off x="5368369" y="2534636"/>
              <a:ext cx="179481"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6" name="Ovale 36">
              <a:extLst>
                <a:ext uri="{FF2B5EF4-FFF2-40B4-BE49-F238E27FC236}">
                  <a16:creationId xmlns:a16="http://schemas.microsoft.com/office/drawing/2014/main" xmlns="" id="{DF206CE3-6B94-C340-8BA3-A2A4E407E499}"/>
                </a:ext>
              </a:extLst>
            </p:cNvPr>
            <p:cNvSpPr/>
            <p:nvPr/>
          </p:nvSpPr>
          <p:spPr>
            <a:xfrm>
              <a:off x="5644982" y="2534636"/>
              <a:ext cx="179482"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sp>
        <p:nvSpPr>
          <p:cNvPr id="2" name="Titre 1">
            <a:extLst>
              <a:ext uri="{FF2B5EF4-FFF2-40B4-BE49-F238E27FC236}">
                <a16:creationId xmlns:a16="http://schemas.microsoft.com/office/drawing/2014/main" xmlns="" id="{792237E7-A574-47D2-9624-D12F47560519}"/>
              </a:ext>
            </a:extLst>
          </p:cNvPr>
          <p:cNvSpPr>
            <a:spLocks noGrp="1"/>
          </p:cNvSpPr>
          <p:nvPr>
            <p:ph type="title"/>
          </p:nvPr>
        </p:nvSpPr>
        <p:spPr>
          <a:xfrm>
            <a:off x="363416" y="246186"/>
            <a:ext cx="3206261" cy="1037492"/>
          </a:xfrm>
        </p:spPr>
        <p:txBody>
          <a:bodyPr rtlCol="0">
            <a:noAutofit/>
          </a:bodyPr>
          <a:lstStyle>
            <a:lvl1pPr>
              <a:defRPr sz="3200" b="1" cap="all" baseline="0"/>
            </a:lvl1pPr>
          </a:lstStyle>
          <a:p>
            <a:r>
              <a:rPr lang="fr-FR" noProof="0"/>
              <a:t>Modifiez le style du titre</a:t>
            </a:r>
            <a:endParaRPr lang="fr-FR" noProof="0" dirty="0"/>
          </a:p>
        </p:txBody>
      </p:sp>
      <p:sp>
        <p:nvSpPr>
          <p:cNvPr id="3" name="Espace réservé du texte 2">
            <a:extLst>
              <a:ext uri="{FF2B5EF4-FFF2-40B4-BE49-F238E27FC236}">
                <a16:creationId xmlns:a16="http://schemas.microsoft.com/office/drawing/2014/main" xmlns="" id="{712D9B6D-CE43-4FB1-87C0-D3565E730242}"/>
              </a:ext>
            </a:extLst>
          </p:cNvPr>
          <p:cNvSpPr>
            <a:spLocks noGrp="1"/>
          </p:cNvSpPr>
          <p:nvPr>
            <p:ph type="body" idx="1"/>
          </p:nvPr>
        </p:nvSpPr>
        <p:spPr>
          <a:xfrm>
            <a:off x="4080986" y="2426274"/>
            <a:ext cx="3008434" cy="601087"/>
          </a:xfrm>
        </p:spPr>
        <p:txBody>
          <a:bodyPr lIns="0" tIns="0" rIns="0" bIns="0" rtlCol="0" anchor="b">
            <a:no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noProof="0"/>
              <a:t>Modifier les styles du texte du masque</a:t>
            </a:r>
          </a:p>
        </p:txBody>
      </p:sp>
      <p:sp>
        <p:nvSpPr>
          <p:cNvPr id="4" name="Espace réservé du contenu 3">
            <a:extLst>
              <a:ext uri="{FF2B5EF4-FFF2-40B4-BE49-F238E27FC236}">
                <a16:creationId xmlns:a16="http://schemas.microsoft.com/office/drawing/2014/main" xmlns="" id="{249D73CD-EB11-4ED6-80CF-B68320D57E91}"/>
              </a:ext>
            </a:extLst>
          </p:cNvPr>
          <p:cNvSpPr>
            <a:spLocks noGrp="1"/>
          </p:cNvSpPr>
          <p:nvPr>
            <p:ph sz="half" idx="2"/>
          </p:nvPr>
        </p:nvSpPr>
        <p:spPr>
          <a:xfrm>
            <a:off x="4080986" y="3097702"/>
            <a:ext cx="3008434" cy="3091961"/>
          </a:xfrm>
        </p:spPr>
        <p:txBody>
          <a:bodyPr lIns="0" tIns="0" rIns="0" bIns="0" rtlCol="0">
            <a:noAutofit/>
          </a:bodyPr>
          <a:lstStyle>
            <a:lvl1pPr>
              <a:defRPr sz="1600"/>
            </a:lvl1pPr>
            <a:lvl2pPr>
              <a:defRPr sz="1400"/>
            </a:lvl2pPr>
            <a:lvl3pPr>
              <a:defRPr sz="1200"/>
            </a:lvl3pPr>
            <a:lvl4pPr>
              <a:defRPr sz="1100"/>
            </a:lvl4pPr>
            <a:lvl5pPr>
              <a:defRPr sz="1100"/>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FR" noProof="0" dirty="0"/>
          </a:p>
        </p:txBody>
      </p:sp>
      <p:sp>
        <p:nvSpPr>
          <p:cNvPr id="11" name="Espace réservé du contenu 16">
            <a:extLst>
              <a:ext uri="{FF2B5EF4-FFF2-40B4-BE49-F238E27FC236}">
                <a16:creationId xmlns:a16="http://schemas.microsoft.com/office/drawing/2014/main" xmlns="" id="{57889B18-CC7E-47A7-B83B-45D7871D298A}"/>
              </a:ext>
            </a:extLst>
          </p:cNvPr>
          <p:cNvSpPr>
            <a:spLocks noGrp="1"/>
          </p:cNvSpPr>
          <p:nvPr>
            <p:ph sz="quarter" idx="14"/>
          </p:nvPr>
        </p:nvSpPr>
        <p:spPr>
          <a:xfrm>
            <a:off x="363416" y="6462713"/>
            <a:ext cx="2262187" cy="249237"/>
          </a:xfrm>
        </p:spPr>
        <p:txBody>
          <a:bodyPr rtlCol="0">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noProof="0"/>
              <a:t>Modifier les styles du texte du masque</a:t>
            </a:r>
          </a:p>
        </p:txBody>
      </p:sp>
      <p:sp>
        <p:nvSpPr>
          <p:cNvPr id="19" name="Espace réservé du texte 2">
            <a:extLst>
              <a:ext uri="{FF2B5EF4-FFF2-40B4-BE49-F238E27FC236}">
                <a16:creationId xmlns:a16="http://schemas.microsoft.com/office/drawing/2014/main" xmlns="" id="{A09F60F9-61AE-4464-B369-1CF86DB708DA}"/>
              </a:ext>
            </a:extLst>
          </p:cNvPr>
          <p:cNvSpPr>
            <a:spLocks noGrp="1"/>
          </p:cNvSpPr>
          <p:nvPr>
            <p:ph type="body" idx="15"/>
          </p:nvPr>
        </p:nvSpPr>
        <p:spPr>
          <a:xfrm>
            <a:off x="7870582" y="2426274"/>
            <a:ext cx="3008434" cy="601087"/>
          </a:xfrm>
        </p:spPr>
        <p:txBody>
          <a:bodyPr lIns="0" tIns="0" rIns="0" bIns="0" rtlCol="0" anchor="b">
            <a:no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noProof="0"/>
              <a:t>Modifier les styles du texte du masque</a:t>
            </a:r>
          </a:p>
        </p:txBody>
      </p:sp>
      <p:sp>
        <p:nvSpPr>
          <p:cNvPr id="20" name="Espace réservé du contenu 3">
            <a:extLst>
              <a:ext uri="{FF2B5EF4-FFF2-40B4-BE49-F238E27FC236}">
                <a16:creationId xmlns:a16="http://schemas.microsoft.com/office/drawing/2014/main" xmlns="" id="{124CEF01-2C7C-4568-8A45-5F5A058ECFC1}"/>
              </a:ext>
            </a:extLst>
          </p:cNvPr>
          <p:cNvSpPr>
            <a:spLocks noGrp="1"/>
          </p:cNvSpPr>
          <p:nvPr>
            <p:ph sz="half" idx="16"/>
          </p:nvPr>
        </p:nvSpPr>
        <p:spPr>
          <a:xfrm>
            <a:off x="7870582" y="3097702"/>
            <a:ext cx="3008434" cy="3091961"/>
          </a:xfrm>
        </p:spPr>
        <p:txBody>
          <a:bodyPr lIns="0" tIns="0" rIns="0" bIns="0" rtlCol="0">
            <a:noAutofit/>
          </a:bodyPr>
          <a:lstStyle>
            <a:lvl1pPr>
              <a:defRPr sz="1600"/>
            </a:lvl1pPr>
            <a:lvl2pPr>
              <a:defRPr sz="1400"/>
            </a:lvl2pPr>
            <a:lvl3pPr>
              <a:defRPr sz="1200"/>
            </a:lvl3pPr>
            <a:lvl4pPr>
              <a:defRPr sz="1100"/>
            </a:lvl4pPr>
            <a:lvl5pPr>
              <a:defRPr sz="1100"/>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FR" noProof="0" dirty="0"/>
          </a:p>
        </p:txBody>
      </p:sp>
      <p:sp>
        <p:nvSpPr>
          <p:cNvPr id="23" name="Espace réservé d’image 8">
            <a:extLst>
              <a:ext uri="{FF2B5EF4-FFF2-40B4-BE49-F238E27FC236}">
                <a16:creationId xmlns:a16="http://schemas.microsoft.com/office/drawing/2014/main" xmlns="" id="{BAF86618-E012-4E70-91E3-A72E71C63E64}"/>
              </a:ext>
            </a:extLst>
          </p:cNvPr>
          <p:cNvSpPr>
            <a:spLocks noGrp="1"/>
          </p:cNvSpPr>
          <p:nvPr>
            <p:ph type="pic" sz="quarter" idx="18"/>
          </p:nvPr>
        </p:nvSpPr>
        <p:spPr>
          <a:xfrm>
            <a:off x="4080986" y="1676296"/>
            <a:ext cx="587932" cy="587932"/>
          </a:xfrm>
          <a:noFill/>
        </p:spPr>
        <p:txBody>
          <a:bodyPr rtlCol="0" anchor="ctr">
            <a:noAutofit/>
          </a:bodyPr>
          <a:lstStyle>
            <a:lvl1pPr marL="0" indent="0" algn="ctr">
              <a:buNone/>
              <a:defRPr sz="1400">
                <a:solidFill>
                  <a:schemeClr val="tx1"/>
                </a:solidFill>
              </a:defRPr>
            </a:lvl1pPr>
          </a:lstStyle>
          <a:p>
            <a:pPr lvl="0"/>
            <a:r>
              <a:rPr lang="fr-FR" noProof="0"/>
              <a:t>Cliquez sur l'icône pour ajouter une image</a:t>
            </a:r>
            <a:endParaRPr lang="fr-FR" noProof="0" dirty="0"/>
          </a:p>
        </p:txBody>
      </p:sp>
      <p:sp>
        <p:nvSpPr>
          <p:cNvPr id="24" name="Espace réservé d’image 8">
            <a:extLst>
              <a:ext uri="{FF2B5EF4-FFF2-40B4-BE49-F238E27FC236}">
                <a16:creationId xmlns:a16="http://schemas.microsoft.com/office/drawing/2014/main" xmlns="" id="{4FF378B9-734E-4C43-836C-CB80566DDB15}"/>
              </a:ext>
            </a:extLst>
          </p:cNvPr>
          <p:cNvSpPr>
            <a:spLocks noGrp="1"/>
          </p:cNvSpPr>
          <p:nvPr>
            <p:ph type="pic" sz="quarter" idx="19"/>
          </p:nvPr>
        </p:nvSpPr>
        <p:spPr>
          <a:xfrm>
            <a:off x="7868008" y="1676296"/>
            <a:ext cx="587932" cy="587932"/>
          </a:xfrm>
          <a:noFill/>
        </p:spPr>
        <p:txBody>
          <a:bodyPr rtlCol="0" anchor="ctr">
            <a:noAutofit/>
          </a:bodyPr>
          <a:lstStyle>
            <a:lvl1pPr marL="0" indent="0" algn="ctr">
              <a:buNone/>
              <a:defRPr sz="1400">
                <a:solidFill>
                  <a:schemeClr val="tx1"/>
                </a:solidFill>
              </a:defRPr>
            </a:lvl1pPr>
          </a:lstStyle>
          <a:p>
            <a:pPr lvl="0"/>
            <a:r>
              <a:rPr lang="fr-FR" noProof="0"/>
              <a:t>Cliquez sur l'icône pour ajouter une image</a:t>
            </a:r>
            <a:endParaRPr lang="fr-FR" noProof="0" dirty="0"/>
          </a:p>
        </p:txBody>
      </p:sp>
      <p:sp>
        <p:nvSpPr>
          <p:cNvPr id="29" name="Espace réservé du texte 2">
            <a:extLst>
              <a:ext uri="{FF2B5EF4-FFF2-40B4-BE49-F238E27FC236}">
                <a16:creationId xmlns:a16="http://schemas.microsoft.com/office/drawing/2014/main" xmlns="" id="{76F2CCF2-293A-49CA-B2A9-134BB5DEF98E}"/>
              </a:ext>
            </a:extLst>
          </p:cNvPr>
          <p:cNvSpPr>
            <a:spLocks noGrp="1"/>
          </p:cNvSpPr>
          <p:nvPr>
            <p:ph type="body" idx="20"/>
          </p:nvPr>
        </p:nvSpPr>
        <p:spPr>
          <a:xfrm>
            <a:off x="4080985" y="480157"/>
            <a:ext cx="6944563" cy="823912"/>
          </a:xfrm>
        </p:spPr>
        <p:txBody>
          <a:bodyPr lIns="0" tIns="0" rIns="0" bIns="0" rtlCol="0" anchor="ctr">
            <a:no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noProof="0"/>
              <a:t>Modifier les styles du texte du masque</a:t>
            </a:r>
          </a:p>
        </p:txBody>
      </p:sp>
      <p:sp>
        <p:nvSpPr>
          <p:cNvPr id="27" name="Espace réservé du numéro de diapositive 5">
            <a:extLst>
              <a:ext uri="{FF2B5EF4-FFF2-40B4-BE49-F238E27FC236}">
                <a16:creationId xmlns:a16="http://schemas.microsoft.com/office/drawing/2014/main" xmlns="" id="{99564622-96D9-48C4-BB60-87F3F7C8E122}"/>
              </a:ext>
            </a:extLst>
          </p:cNvPr>
          <p:cNvSpPr>
            <a:spLocks noGrp="1"/>
          </p:cNvSpPr>
          <p:nvPr>
            <p:ph type="sldNum" sz="quarter" idx="21"/>
          </p:nvPr>
        </p:nvSpPr>
        <p:spPr>
          <a:xfrm>
            <a:off x="9085263" y="6462713"/>
            <a:ext cx="2743200" cy="249237"/>
          </a:xfrm>
        </p:spPr>
        <p:txBody>
          <a:bodyPr/>
          <a:lstStyle>
            <a:lvl1pPr algn="r">
              <a:defRPr sz="900" smtClean="0">
                <a:solidFill>
                  <a:schemeClr val="accent3"/>
                </a:solidFill>
              </a:defRPr>
            </a:lvl1pPr>
          </a:lstStyle>
          <a:p>
            <a:pPr>
              <a:defRPr/>
            </a:pPr>
            <a:fld id="{89868BC3-A6E4-42EC-877F-08B852B9FFAB}" type="slidenum">
              <a:rPr lang="fr-FR"/>
              <a:pPr>
                <a:defRPr/>
              </a:pPr>
              <a:t>‹N°›</a:t>
            </a:fld>
            <a:endParaRPr lang="fr-FR" dirty="0"/>
          </a:p>
        </p:txBody>
      </p:sp>
    </p:spTree>
    <p:extLst>
      <p:ext uri="{BB962C8B-B14F-4D97-AF65-F5344CB8AC3E}">
        <p14:creationId xmlns:p14="http://schemas.microsoft.com/office/powerpoint/2010/main" val="393096418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mi-image verticale mauv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9536DA47-61AF-4CF1-8DF3-3721934D13E3}"/>
              </a:ext>
            </a:extLst>
          </p:cNvPr>
          <p:cNvSpPr/>
          <p:nvPr userDrawn="1"/>
        </p:nvSpPr>
        <p:spPr>
          <a:xfrm>
            <a:off x="0" y="0"/>
            <a:ext cx="531653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7" name="Rectangle 6">
            <a:extLst>
              <a:ext uri="{FF2B5EF4-FFF2-40B4-BE49-F238E27FC236}">
                <a16:creationId xmlns:a16="http://schemas.microsoft.com/office/drawing/2014/main" xmlns="" id="{056FD760-FBDC-4410-A039-469F7931D3A3}"/>
              </a:ext>
            </a:extLst>
          </p:cNvPr>
          <p:cNvSpPr/>
          <p:nvPr userDrawn="1"/>
        </p:nvSpPr>
        <p:spPr>
          <a:xfrm>
            <a:off x="831850" y="1724025"/>
            <a:ext cx="5307013" cy="3744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cxnSp>
        <p:nvCxnSpPr>
          <p:cNvPr id="8" name="Connecteur droit 7">
            <a:extLst>
              <a:ext uri="{FF2B5EF4-FFF2-40B4-BE49-F238E27FC236}">
                <a16:creationId xmlns:a16="http://schemas.microsoft.com/office/drawing/2014/main" xmlns="" id="{D93E40EC-FFAE-4BC0-932E-60CC9A1785C0}"/>
              </a:ext>
            </a:extLst>
          </p:cNvPr>
          <p:cNvCxnSpPr>
            <a:cxnSpLocks/>
          </p:cNvCxnSpPr>
          <p:nvPr userDrawn="1"/>
        </p:nvCxnSpPr>
        <p:spPr>
          <a:xfrm>
            <a:off x="455613" y="1620838"/>
            <a:ext cx="1065212"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 name="Groupe 9"/>
          <p:cNvGrpSpPr>
            <a:grpSpLocks/>
          </p:cNvGrpSpPr>
          <p:nvPr userDrawn="1"/>
        </p:nvGrpSpPr>
        <p:grpSpPr bwMode="auto">
          <a:xfrm flipH="1">
            <a:off x="1130300" y="4803775"/>
            <a:ext cx="3617913" cy="3522663"/>
            <a:chOff x="2555621" y="3917613"/>
            <a:chExt cx="3616779" cy="3522776"/>
          </a:xfrm>
        </p:grpSpPr>
        <p:sp>
          <p:nvSpPr>
            <p:cNvPr id="10" name="Ovale 14">
              <a:extLst>
                <a:ext uri="{FF2B5EF4-FFF2-40B4-BE49-F238E27FC236}">
                  <a16:creationId xmlns:a16="http://schemas.microsoft.com/office/drawing/2014/main" xmlns="" id="{C0699C4B-8D8E-47E2-A0C5-D71C25ABAC72}"/>
                </a:ext>
              </a:extLst>
            </p:cNvPr>
            <p:cNvSpPr/>
            <p:nvPr userDrawn="1"/>
          </p:nvSpPr>
          <p:spPr>
            <a:xfrm>
              <a:off x="2874609" y="4141458"/>
              <a:ext cx="3297791" cy="3298931"/>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1" name="Ovale 15">
              <a:extLst>
                <a:ext uri="{FF2B5EF4-FFF2-40B4-BE49-F238E27FC236}">
                  <a16:creationId xmlns:a16="http://schemas.microsoft.com/office/drawing/2014/main" xmlns="" id="{2F607AB9-31A7-4B79-9AFE-0DFDB792E20C}"/>
                </a:ext>
              </a:extLst>
            </p:cNvPr>
            <p:cNvSpPr/>
            <p:nvPr userDrawn="1"/>
          </p:nvSpPr>
          <p:spPr>
            <a:xfrm>
              <a:off x="2555621" y="3917613"/>
              <a:ext cx="1268015" cy="1268454"/>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sp>
        <p:nvSpPr>
          <p:cNvPr id="14" name="Espace réservé d’image 13">
            <a:extLst>
              <a:ext uri="{FF2B5EF4-FFF2-40B4-BE49-F238E27FC236}">
                <a16:creationId xmlns:a16="http://schemas.microsoft.com/office/drawing/2014/main" xmlns="" id="{A7389277-B3D3-4AEE-8BE0-0559A7396981}"/>
              </a:ext>
            </a:extLst>
          </p:cNvPr>
          <p:cNvSpPr>
            <a:spLocks noGrp="1"/>
          </p:cNvSpPr>
          <p:nvPr>
            <p:ph type="pic" sz="quarter" idx="13"/>
          </p:nvPr>
        </p:nvSpPr>
        <p:spPr>
          <a:xfrm>
            <a:off x="5316488" y="0"/>
            <a:ext cx="6875511" cy="6858000"/>
          </a:xfrm>
          <a:solidFill>
            <a:schemeClr val="bg1">
              <a:lumMod val="85000"/>
            </a:schemeClr>
          </a:solidFill>
        </p:spPr>
        <p:txBody>
          <a:bodyPr rtlCol="0" anchor="ctr">
            <a:normAutofit/>
          </a:bodyPr>
          <a:lstStyle>
            <a:lvl1pPr marL="0" indent="0" algn="ctr">
              <a:buNone/>
              <a:defRPr sz="2000"/>
            </a:lvl1pPr>
          </a:lstStyle>
          <a:p>
            <a:pPr lvl="0"/>
            <a:r>
              <a:rPr lang="fr-FR" noProof="0"/>
              <a:t>Cliquez sur l'icône pour ajouter une image</a:t>
            </a:r>
            <a:endParaRPr lang="fr-FR" noProof="0" dirty="0"/>
          </a:p>
        </p:txBody>
      </p:sp>
      <p:sp>
        <p:nvSpPr>
          <p:cNvPr id="2" name="Titre 1">
            <a:extLst>
              <a:ext uri="{FF2B5EF4-FFF2-40B4-BE49-F238E27FC236}">
                <a16:creationId xmlns:a16="http://schemas.microsoft.com/office/drawing/2014/main" xmlns="" id="{BCD44E22-137C-4913-A29E-04F82EA87867}"/>
              </a:ext>
            </a:extLst>
          </p:cNvPr>
          <p:cNvSpPr>
            <a:spLocks noGrp="1"/>
          </p:cNvSpPr>
          <p:nvPr>
            <p:ph type="title"/>
          </p:nvPr>
        </p:nvSpPr>
        <p:spPr>
          <a:xfrm>
            <a:off x="384651" y="1087907"/>
            <a:ext cx="4468698" cy="1444275"/>
          </a:xfrm>
        </p:spPr>
        <p:txBody>
          <a:bodyPr lIns="91440" tIns="792000" rIns="91440" bIns="45720" rtlCol="0" anchor="t">
            <a:noAutofit/>
          </a:bodyPr>
          <a:lstStyle>
            <a:lvl1pPr algn="l">
              <a:defRPr lang="en-IN" sz="3600" b="1" cap="all" baseline="0">
                <a:solidFill>
                  <a:schemeClr val="bg1"/>
                </a:solidFill>
              </a:defRPr>
            </a:lvl1pPr>
          </a:lstStyle>
          <a:p>
            <a:pPr lvl="0"/>
            <a:r>
              <a:rPr lang="fr-FR" noProof="0"/>
              <a:t>Modifiez le style du titre</a:t>
            </a:r>
            <a:endParaRPr lang="fr-FR" noProof="0" dirty="0"/>
          </a:p>
        </p:txBody>
      </p:sp>
      <p:sp>
        <p:nvSpPr>
          <p:cNvPr id="3" name="Espace réservé du texte 2">
            <a:extLst>
              <a:ext uri="{FF2B5EF4-FFF2-40B4-BE49-F238E27FC236}">
                <a16:creationId xmlns:a16="http://schemas.microsoft.com/office/drawing/2014/main" xmlns="" id="{6E8BFC94-FFEC-4290-AC27-760323F21BA3}"/>
              </a:ext>
            </a:extLst>
          </p:cNvPr>
          <p:cNvSpPr>
            <a:spLocks noGrp="1"/>
          </p:cNvSpPr>
          <p:nvPr>
            <p:ph type="body" idx="1"/>
          </p:nvPr>
        </p:nvSpPr>
        <p:spPr>
          <a:xfrm>
            <a:off x="368711" y="2552611"/>
            <a:ext cx="4097778" cy="1992819"/>
          </a:xfrm>
        </p:spPr>
        <p:txBody>
          <a:bodyPr rtlCol="0">
            <a:noAutofit/>
          </a:bodyPr>
          <a:lstStyle>
            <a:lvl1pPr marL="0" indent="0" algn="l">
              <a:lnSpc>
                <a:spcPct val="100000"/>
              </a:lnSpc>
              <a:buNone/>
              <a:defRPr lang="en-US" sz="1800" b="0" cap="none" baseline="0" dirty="0" smtClean="0">
                <a:solidFill>
                  <a:schemeClr val="bg1"/>
                </a:solidFill>
              </a:defRPr>
            </a:lvl1pPr>
          </a:lstStyle>
          <a:p>
            <a:pPr lvl="0"/>
            <a:r>
              <a:rPr lang="fr-FR" noProof="0"/>
              <a:t>Modifier les styles du texte du masque</a:t>
            </a:r>
          </a:p>
        </p:txBody>
      </p:sp>
      <p:sp>
        <p:nvSpPr>
          <p:cNvPr id="17" name="Espace réservé du contenu 16">
            <a:extLst>
              <a:ext uri="{FF2B5EF4-FFF2-40B4-BE49-F238E27FC236}">
                <a16:creationId xmlns:a16="http://schemas.microsoft.com/office/drawing/2014/main" xmlns="" id="{B34A1799-63F2-4B23-A188-7BAB23FB821F}"/>
              </a:ext>
            </a:extLst>
          </p:cNvPr>
          <p:cNvSpPr>
            <a:spLocks noGrp="1"/>
          </p:cNvSpPr>
          <p:nvPr>
            <p:ph sz="quarter" idx="14"/>
          </p:nvPr>
        </p:nvSpPr>
        <p:spPr>
          <a:xfrm>
            <a:off x="363416" y="6462713"/>
            <a:ext cx="2262187" cy="249237"/>
          </a:xfrm>
        </p:spPr>
        <p:txBody>
          <a:bodyPr rtlCol="0">
            <a:noAutofit/>
          </a:bodyPr>
          <a:lstStyle>
            <a:lvl1pPr marL="0" indent="0">
              <a:buNone/>
              <a:defRPr sz="1400" b="1" cap="all"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noProof="0"/>
              <a:t>Modifier les styles du texte du masque</a:t>
            </a:r>
          </a:p>
        </p:txBody>
      </p:sp>
      <p:sp>
        <p:nvSpPr>
          <p:cNvPr id="12" name="Espace réservé du numéro de diapositive 5">
            <a:extLst>
              <a:ext uri="{FF2B5EF4-FFF2-40B4-BE49-F238E27FC236}">
                <a16:creationId xmlns:a16="http://schemas.microsoft.com/office/drawing/2014/main" xmlns="" id="{B44139FA-A83B-432B-9C7C-26634F4630E6}"/>
              </a:ext>
            </a:extLst>
          </p:cNvPr>
          <p:cNvSpPr>
            <a:spLocks noGrp="1"/>
          </p:cNvSpPr>
          <p:nvPr>
            <p:ph type="sldNum" sz="quarter" idx="15"/>
          </p:nvPr>
        </p:nvSpPr>
        <p:spPr>
          <a:xfrm>
            <a:off x="9085263" y="6462713"/>
            <a:ext cx="2743200" cy="249237"/>
          </a:xfrm>
        </p:spPr>
        <p:txBody>
          <a:bodyPr/>
          <a:lstStyle>
            <a:lvl1pPr algn="r">
              <a:defRPr sz="900" smtClean="0">
                <a:solidFill>
                  <a:schemeClr val="accent3"/>
                </a:solidFill>
              </a:defRPr>
            </a:lvl1pPr>
          </a:lstStyle>
          <a:p>
            <a:pPr>
              <a:defRPr/>
            </a:pPr>
            <a:fld id="{8CBA6DB0-A638-4E14-BE3C-4DD6F1BBE793}" type="slidenum">
              <a:rPr lang="fr-FR"/>
              <a:pPr>
                <a:defRPr/>
              </a:pPr>
              <a:t>‹N°›</a:t>
            </a:fld>
            <a:endParaRPr lang="fr-FR" dirty="0"/>
          </a:p>
        </p:txBody>
      </p:sp>
    </p:spTree>
    <p:extLst>
      <p:ext uri="{BB962C8B-B14F-4D97-AF65-F5344CB8AC3E}">
        <p14:creationId xmlns:p14="http://schemas.microsoft.com/office/powerpoint/2010/main" val="58945950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erci">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xmlns="" id="{64363625-95D4-4DF0-A1AA-D060728EC426}"/>
              </a:ext>
            </a:extLst>
          </p:cNvPr>
          <p:cNvCxnSpPr>
            <a:cxnSpLocks/>
          </p:cNvCxnSpPr>
          <p:nvPr userDrawn="1"/>
        </p:nvCxnSpPr>
        <p:spPr>
          <a:xfrm>
            <a:off x="4827588" y="3760788"/>
            <a:ext cx="14890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Ovale 14">
            <a:extLst>
              <a:ext uri="{FF2B5EF4-FFF2-40B4-BE49-F238E27FC236}">
                <a16:creationId xmlns:a16="http://schemas.microsoft.com/office/drawing/2014/main" xmlns="" id="{47953C80-71A5-4AA2-AEAD-21948D1AA6DC}"/>
              </a:ext>
            </a:extLst>
          </p:cNvPr>
          <p:cNvSpPr/>
          <p:nvPr userDrawn="1"/>
        </p:nvSpPr>
        <p:spPr>
          <a:xfrm>
            <a:off x="8621713" y="4408488"/>
            <a:ext cx="3298825" cy="3298825"/>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8" name="Ovale 15">
            <a:extLst>
              <a:ext uri="{FF2B5EF4-FFF2-40B4-BE49-F238E27FC236}">
                <a16:creationId xmlns:a16="http://schemas.microsoft.com/office/drawing/2014/main" xmlns="" id="{9C4582D1-F710-4E2F-9868-CB89116D5932}"/>
              </a:ext>
            </a:extLst>
          </p:cNvPr>
          <p:cNvSpPr/>
          <p:nvPr userDrawn="1"/>
        </p:nvSpPr>
        <p:spPr>
          <a:xfrm>
            <a:off x="8302625" y="4184650"/>
            <a:ext cx="1268413" cy="1268413"/>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pic>
        <p:nvPicPr>
          <p:cNvPr id="9" name="Graphisme 22" descr="Enveloppe"/>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35525" y="4029075"/>
            <a:ext cx="46831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e 10"/>
          <p:cNvGrpSpPr>
            <a:grpSpLocks/>
          </p:cNvGrpSpPr>
          <p:nvPr userDrawn="1"/>
        </p:nvGrpSpPr>
        <p:grpSpPr bwMode="auto">
          <a:xfrm>
            <a:off x="4794250" y="2474913"/>
            <a:ext cx="747713" cy="134937"/>
            <a:chOff x="4827813" y="2534636"/>
            <a:chExt cx="996651" cy="178504"/>
          </a:xfrm>
        </p:grpSpPr>
        <p:sp>
          <p:nvSpPr>
            <p:cNvPr id="11" name="Ovale 20">
              <a:extLst>
                <a:ext uri="{FF2B5EF4-FFF2-40B4-BE49-F238E27FC236}">
                  <a16:creationId xmlns:a16="http://schemas.microsoft.com/office/drawing/2014/main" xmlns="" id="{CEE45073-ED8E-0544-85FA-9AF5A478417E}"/>
                </a:ext>
              </a:extLst>
            </p:cNvPr>
            <p:cNvSpPr/>
            <p:nvPr/>
          </p:nvSpPr>
          <p:spPr>
            <a:xfrm>
              <a:off x="4827813" y="2534636"/>
              <a:ext cx="177747"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2" name="Ovale 21">
              <a:extLst>
                <a:ext uri="{FF2B5EF4-FFF2-40B4-BE49-F238E27FC236}">
                  <a16:creationId xmlns:a16="http://schemas.microsoft.com/office/drawing/2014/main" xmlns="" id="{B8BAF06E-A8A8-484C-8F6C-E42EDC46BBCB}"/>
                </a:ext>
              </a:extLst>
            </p:cNvPr>
            <p:cNvSpPr/>
            <p:nvPr/>
          </p:nvSpPr>
          <p:spPr>
            <a:xfrm>
              <a:off x="5092317" y="2534636"/>
              <a:ext cx="177747"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3" name="Ovale 23">
              <a:extLst>
                <a:ext uri="{FF2B5EF4-FFF2-40B4-BE49-F238E27FC236}">
                  <a16:creationId xmlns:a16="http://schemas.microsoft.com/office/drawing/2014/main" xmlns="" id="{586EB62D-13C7-6E43-9D98-B706D2B9ADDF}"/>
                </a:ext>
              </a:extLst>
            </p:cNvPr>
            <p:cNvSpPr/>
            <p:nvPr/>
          </p:nvSpPr>
          <p:spPr>
            <a:xfrm>
              <a:off x="5369517" y="2534636"/>
              <a:ext cx="177747"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5" name="Ovale 25">
              <a:extLst>
                <a:ext uri="{FF2B5EF4-FFF2-40B4-BE49-F238E27FC236}">
                  <a16:creationId xmlns:a16="http://schemas.microsoft.com/office/drawing/2014/main" xmlns="" id="{35CF3453-ED5A-024D-8815-C08EFA13D1A6}"/>
                </a:ext>
              </a:extLst>
            </p:cNvPr>
            <p:cNvSpPr/>
            <p:nvPr/>
          </p:nvSpPr>
          <p:spPr>
            <a:xfrm>
              <a:off x="5646717" y="2534636"/>
              <a:ext cx="177747"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pic>
        <p:nvPicPr>
          <p:cNvPr id="16" name="Graphisme 2" descr="Lien"/>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87900" y="4810125"/>
            <a:ext cx="541338"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a:extLst>
              <a:ext uri="{FF2B5EF4-FFF2-40B4-BE49-F238E27FC236}">
                <a16:creationId xmlns:a16="http://schemas.microsoft.com/office/drawing/2014/main" xmlns="" id="{533CABAC-B403-4354-A27F-4C38B08C1D3F}"/>
              </a:ext>
            </a:extLst>
          </p:cNvPr>
          <p:cNvSpPr>
            <a:spLocks noGrp="1"/>
          </p:cNvSpPr>
          <p:nvPr>
            <p:ph type="title"/>
          </p:nvPr>
        </p:nvSpPr>
        <p:spPr>
          <a:xfrm>
            <a:off x="4712885" y="2704121"/>
            <a:ext cx="6556248" cy="750278"/>
          </a:xfrm>
        </p:spPr>
        <p:txBody>
          <a:bodyPr rtlCol="0"/>
          <a:lstStyle>
            <a:lvl1pPr>
              <a:defRPr lang="en-US" sz="4800" b="1" kern="1200" cap="all" baseline="0" smtClean="0">
                <a:solidFill>
                  <a:schemeClr val="tx1"/>
                </a:solidFill>
                <a:latin typeface="+mn-lt"/>
                <a:ea typeface="+mn-ea"/>
                <a:cs typeface="+mn-cs"/>
              </a:defRPr>
            </a:lvl1pPr>
          </a:lstStyle>
          <a:p>
            <a:r>
              <a:rPr lang="fr-FR" noProof="0"/>
              <a:t>Modifiez le style du titre</a:t>
            </a:r>
            <a:endParaRPr lang="fr-FR" noProof="0" dirty="0"/>
          </a:p>
        </p:txBody>
      </p:sp>
      <p:sp>
        <p:nvSpPr>
          <p:cNvPr id="14" name="Espace réservé d’image 13">
            <a:extLst>
              <a:ext uri="{FF2B5EF4-FFF2-40B4-BE49-F238E27FC236}">
                <a16:creationId xmlns:a16="http://schemas.microsoft.com/office/drawing/2014/main" xmlns="" id="{F0C7F772-E2DA-4B13-AC2E-28A0EE6D8465}"/>
              </a:ext>
            </a:extLst>
          </p:cNvPr>
          <p:cNvSpPr>
            <a:spLocks noGrp="1"/>
          </p:cNvSpPr>
          <p:nvPr>
            <p:ph type="pic" sz="quarter" idx="13"/>
          </p:nvPr>
        </p:nvSpPr>
        <p:spPr>
          <a:xfrm>
            <a:off x="0" y="1"/>
            <a:ext cx="4424363" cy="6858000"/>
          </a:xfrm>
          <a:solidFill>
            <a:schemeClr val="bg2"/>
          </a:solidFill>
        </p:spPr>
        <p:txBody>
          <a:bodyPr rtlCol="0" anchor="ctr">
            <a:normAutofit/>
          </a:bodyPr>
          <a:lstStyle>
            <a:lvl1pPr marL="0" indent="0" algn="ctr">
              <a:buNone/>
              <a:defRPr/>
            </a:lvl1pPr>
          </a:lstStyle>
          <a:p>
            <a:pPr lvl="0"/>
            <a:r>
              <a:rPr lang="fr-FR" noProof="0"/>
              <a:t>Cliquez sur l'icône pour ajouter une image</a:t>
            </a:r>
            <a:endParaRPr lang="fr-FR" noProof="0" dirty="0"/>
          </a:p>
        </p:txBody>
      </p:sp>
      <p:sp>
        <p:nvSpPr>
          <p:cNvPr id="34" name="Sous-titre 2">
            <a:extLst>
              <a:ext uri="{FF2B5EF4-FFF2-40B4-BE49-F238E27FC236}">
                <a16:creationId xmlns:a16="http://schemas.microsoft.com/office/drawing/2014/main" xmlns="" id="{31AD270F-1692-4526-B979-6B5945A20D90}"/>
              </a:ext>
            </a:extLst>
          </p:cNvPr>
          <p:cNvSpPr>
            <a:spLocks noGrp="1"/>
          </p:cNvSpPr>
          <p:nvPr>
            <p:ph type="subTitle" idx="1"/>
          </p:nvPr>
        </p:nvSpPr>
        <p:spPr>
          <a:xfrm>
            <a:off x="5406809" y="4126311"/>
            <a:ext cx="3640478" cy="433938"/>
          </a:xfrm>
        </p:spPr>
        <p:txBody>
          <a:bodyPr rtlCol="0">
            <a:normAutofit/>
          </a:bodyPr>
          <a:lstStyle>
            <a:lvl1pPr marL="0" indent="0" algn="l">
              <a:buNone/>
              <a:defRPr sz="1800" b="0" cap="none"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noProof="0"/>
              <a:t>Modifier le style des sous-titres du masque</a:t>
            </a:r>
            <a:endParaRPr lang="fr-FR" noProof="0" dirty="0"/>
          </a:p>
        </p:txBody>
      </p:sp>
      <p:sp>
        <p:nvSpPr>
          <p:cNvPr id="39" name="Espace réservé du contenu 38">
            <a:extLst>
              <a:ext uri="{FF2B5EF4-FFF2-40B4-BE49-F238E27FC236}">
                <a16:creationId xmlns:a16="http://schemas.microsoft.com/office/drawing/2014/main" xmlns="" id="{382940E6-7963-411F-B35A-57121171A988}"/>
              </a:ext>
            </a:extLst>
          </p:cNvPr>
          <p:cNvSpPr>
            <a:spLocks noGrp="1"/>
          </p:cNvSpPr>
          <p:nvPr>
            <p:ph sz="quarter" idx="15"/>
          </p:nvPr>
        </p:nvSpPr>
        <p:spPr>
          <a:xfrm>
            <a:off x="5408614" y="4836222"/>
            <a:ext cx="3638674" cy="453938"/>
          </a:xfrm>
        </p:spPr>
        <p:txBody>
          <a:bodyPr rtlCol="0">
            <a:normAutofit/>
          </a:bodyPr>
          <a:lstStyle>
            <a:lvl1pPr marL="0" indent="0">
              <a:buNone/>
              <a:defRPr lang="en-US" sz="1800" b="0" cap="none" baseline="0" dirty="0" smtClean="0"/>
            </a:lvl1pPr>
            <a:lvl2pPr>
              <a:defRPr lang="en-US" sz="2000" dirty="0" smtClean="0"/>
            </a:lvl2pPr>
            <a:lvl3pPr>
              <a:defRPr lang="en-US" sz="1800" dirty="0" smtClean="0"/>
            </a:lvl3pPr>
            <a:lvl4pPr>
              <a:defRPr lang="en-US" sz="1600" dirty="0" smtClean="0"/>
            </a:lvl4pPr>
            <a:lvl5pPr>
              <a:defRPr lang="en-IN" sz="1600" dirty="0"/>
            </a:lvl5pPr>
          </a:lstStyle>
          <a:p>
            <a:pPr lvl="0"/>
            <a:r>
              <a:rPr lang="fr-FR" noProof="0"/>
              <a:t>Modifier les styles du texte du masque</a:t>
            </a:r>
          </a:p>
        </p:txBody>
      </p:sp>
      <p:sp>
        <p:nvSpPr>
          <p:cNvPr id="17" name="Espace réservé de la date 3">
            <a:extLst>
              <a:ext uri="{FF2B5EF4-FFF2-40B4-BE49-F238E27FC236}">
                <a16:creationId xmlns:a16="http://schemas.microsoft.com/office/drawing/2014/main" xmlns="" id="{ABDE5D2F-535D-4D7C-9BE1-84BFEC7A6547}"/>
              </a:ext>
            </a:extLst>
          </p:cNvPr>
          <p:cNvSpPr>
            <a:spLocks noGrp="1"/>
          </p:cNvSpPr>
          <p:nvPr>
            <p:ph type="dt" sz="half" idx="16"/>
          </p:nvPr>
        </p:nvSpPr>
        <p:spPr>
          <a:xfrm>
            <a:off x="838200" y="6356350"/>
            <a:ext cx="2743200" cy="365125"/>
          </a:xfrm>
          <a:prstGeom prst="rect">
            <a:avLst/>
          </a:prstGeom>
        </p:spPr>
        <p:txBody>
          <a:bodyPr rtlCol="0"/>
          <a:lstStyle>
            <a:lvl1pPr eaLnBrk="1" fontAlgn="auto" hangingPunct="1">
              <a:spcBef>
                <a:spcPts val="0"/>
              </a:spcBef>
              <a:spcAft>
                <a:spcPts val="0"/>
              </a:spcAft>
              <a:defRPr>
                <a:latin typeface="+mn-lt"/>
              </a:defRPr>
            </a:lvl1pPr>
          </a:lstStyle>
          <a:p>
            <a:pPr>
              <a:defRPr/>
            </a:pPr>
            <a:fld id="{21BFBC1C-C156-4E57-8E40-675BF773A904}" type="datetime1">
              <a:rPr lang="fr-FR"/>
              <a:pPr>
                <a:defRPr/>
              </a:pPr>
              <a:t>15/01/2025</a:t>
            </a:fld>
            <a:endParaRPr lang="fr-FR" dirty="0"/>
          </a:p>
        </p:txBody>
      </p:sp>
    </p:spTree>
    <p:extLst>
      <p:ext uri="{BB962C8B-B14F-4D97-AF65-F5344CB8AC3E}">
        <p14:creationId xmlns:p14="http://schemas.microsoft.com/office/powerpoint/2010/main" val="173979846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cxnSp>
        <p:nvCxnSpPr>
          <p:cNvPr id="4" name="Connecteur droit 3">
            <a:extLst>
              <a:ext uri="{FF2B5EF4-FFF2-40B4-BE49-F238E27FC236}">
                <a16:creationId xmlns:a16="http://schemas.microsoft.com/office/drawing/2014/main" xmlns="" id="{64363625-95D4-4DF0-A1AA-D060728EC426}"/>
              </a:ext>
            </a:extLst>
          </p:cNvPr>
          <p:cNvCxnSpPr>
            <a:cxnSpLocks/>
          </p:cNvCxnSpPr>
          <p:nvPr userDrawn="1"/>
        </p:nvCxnSpPr>
        <p:spPr>
          <a:xfrm>
            <a:off x="4827588" y="4081463"/>
            <a:ext cx="14890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5" name="Groupe 7"/>
          <p:cNvGrpSpPr>
            <a:grpSpLocks/>
          </p:cNvGrpSpPr>
          <p:nvPr userDrawn="1"/>
        </p:nvGrpSpPr>
        <p:grpSpPr bwMode="auto">
          <a:xfrm>
            <a:off x="4794250" y="2474913"/>
            <a:ext cx="747713" cy="134937"/>
            <a:chOff x="4827813" y="2534636"/>
            <a:chExt cx="996651" cy="178504"/>
          </a:xfrm>
        </p:grpSpPr>
        <p:sp>
          <p:nvSpPr>
            <p:cNvPr id="6" name="Ovale 8">
              <a:extLst>
                <a:ext uri="{FF2B5EF4-FFF2-40B4-BE49-F238E27FC236}">
                  <a16:creationId xmlns:a16="http://schemas.microsoft.com/office/drawing/2014/main" xmlns="" id="{479C2256-8A0F-4625-86F0-FB439F3EAD4E}"/>
                </a:ext>
              </a:extLst>
            </p:cNvPr>
            <p:cNvSpPr/>
            <p:nvPr/>
          </p:nvSpPr>
          <p:spPr>
            <a:xfrm>
              <a:off x="4827813" y="2534636"/>
              <a:ext cx="177747"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7" name="Ovale 9">
              <a:extLst>
                <a:ext uri="{FF2B5EF4-FFF2-40B4-BE49-F238E27FC236}">
                  <a16:creationId xmlns:a16="http://schemas.microsoft.com/office/drawing/2014/main" xmlns="" id="{253CF488-6D31-4B63-A3C6-C4D838C23FCE}"/>
                </a:ext>
              </a:extLst>
            </p:cNvPr>
            <p:cNvSpPr/>
            <p:nvPr/>
          </p:nvSpPr>
          <p:spPr>
            <a:xfrm>
              <a:off x="5092317" y="2534636"/>
              <a:ext cx="177747"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8" name="Ovale 10">
              <a:extLst>
                <a:ext uri="{FF2B5EF4-FFF2-40B4-BE49-F238E27FC236}">
                  <a16:creationId xmlns:a16="http://schemas.microsoft.com/office/drawing/2014/main" xmlns="" id="{E32985B6-7260-445A-A580-6993E0DEBFD9}"/>
                </a:ext>
              </a:extLst>
            </p:cNvPr>
            <p:cNvSpPr/>
            <p:nvPr/>
          </p:nvSpPr>
          <p:spPr>
            <a:xfrm>
              <a:off x="5369517" y="2534636"/>
              <a:ext cx="177747"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9" name="Ovale 11">
              <a:extLst>
                <a:ext uri="{FF2B5EF4-FFF2-40B4-BE49-F238E27FC236}">
                  <a16:creationId xmlns:a16="http://schemas.microsoft.com/office/drawing/2014/main" xmlns="" id="{3BC682E1-4E5D-4006-81EA-550DD98166E4}"/>
                </a:ext>
              </a:extLst>
            </p:cNvPr>
            <p:cNvSpPr/>
            <p:nvPr/>
          </p:nvSpPr>
          <p:spPr>
            <a:xfrm>
              <a:off x="5646717" y="2534636"/>
              <a:ext cx="177747"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sp>
        <p:nvSpPr>
          <p:cNvPr id="10" name="Ovale 14">
            <a:extLst>
              <a:ext uri="{FF2B5EF4-FFF2-40B4-BE49-F238E27FC236}">
                <a16:creationId xmlns:a16="http://schemas.microsoft.com/office/drawing/2014/main" xmlns="" id="{47953C80-71A5-4AA2-AEAD-21948D1AA6DC}"/>
              </a:ext>
            </a:extLst>
          </p:cNvPr>
          <p:cNvSpPr/>
          <p:nvPr userDrawn="1"/>
        </p:nvSpPr>
        <p:spPr>
          <a:xfrm>
            <a:off x="8621713" y="4408488"/>
            <a:ext cx="3298825" cy="3298825"/>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1" name="Ovale 15">
            <a:extLst>
              <a:ext uri="{FF2B5EF4-FFF2-40B4-BE49-F238E27FC236}">
                <a16:creationId xmlns:a16="http://schemas.microsoft.com/office/drawing/2014/main" xmlns="" id="{9C4582D1-F710-4E2F-9868-CB89116D5932}"/>
              </a:ext>
            </a:extLst>
          </p:cNvPr>
          <p:cNvSpPr/>
          <p:nvPr userDrawn="1"/>
        </p:nvSpPr>
        <p:spPr>
          <a:xfrm>
            <a:off x="8302625" y="4184650"/>
            <a:ext cx="1268413" cy="1268413"/>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2" name="Rectangle 11">
            <a:extLst>
              <a:ext uri="{FF2B5EF4-FFF2-40B4-BE49-F238E27FC236}">
                <a16:creationId xmlns:a16="http://schemas.microsoft.com/office/drawing/2014/main" xmlns="" id="{25F8A1A8-E078-4836-ABD1-CD4E75BBF58F}"/>
              </a:ext>
            </a:extLst>
          </p:cNvPr>
          <p:cNvSpPr/>
          <p:nvPr userDrawn="1"/>
        </p:nvSpPr>
        <p:spPr>
          <a:xfrm>
            <a:off x="0" y="0"/>
            <a:ext cx="442436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 name="Titre 1">
            <a:extLst>
              <a:ext uri="{FF2B5EF4-FFF2-40B4-BE49-F238E27FC236}">
                <a16:creationId xmlns:a16="http://schemas.microsoft.com/office/drawing/2014/main" xmlns="" id="{108582E5-8FA2-4056-805F-EF36F7066893}"/>
              </a:ext>
            </a:extLst>
          </p:cNvPr>
          <p:cNvSpPr>
            <a:spLocks noGrp="1"/>
          </p:cNvSpPr>
          <p:nvPr>
            <p:ph type="ctrTitle"/>
          </p:nvPr>
        </p:nvSpPr>
        <p:spPr>
          <a:xfrm>
            <a:off x="4686300" y="2726872"/>
            <a:ext cx="7233557" cy="832077"/>
          </a:xfrm>
        </p:spPr>
        <p:txBody>
          <a:bodyPr rtlCol="0">
            <a:normAutofit/>
          </a:bodyPr>
          <a:lstStyle>
            <a:lvl1pPr algn="l">
              <a:defRPr sz="4800" b="1" cap="all" baseline="0">
                <a:solidFill>
                  <a:schemeClr val="tx1"/>
                </a:solidFill>
              </a:defRPr>
            </a:lvl1pPr>
          </a:lstStyle>
          <a:p>
            <a:r>
              <a:rPr lang="fr-FR" noProof="0"/>
              <a:t>Modifiez le style du titre</a:t>
            </a:r>
            <a:endParaRPr lang="fr-FR" noProof="0" dirty="0"/>
          </a:p>
        </p:txBody>
      </p:sp>
      <p:sp>
        <p:nvSpPr>
          <p:cNvPr id="3" name="Sous-titre 2">
            <a:extLst>
              <a:ext uri="{FF2B5EF4-FFF2-40B4-BE49-F238E27FC236}">
                <a16:creationId xmlns:a16="http://schemas.microsoft.com/office/drawing/2014/main" xmlns="" id="{1C085D6F-874B-44F8-B241-51EF13CA9C8B}"/>
              </a:ext>
            </a:extLst>
          </p:cNvPr>
          <p:cNvSpPr>
            <a:spLocks noGrp="1"/>
          </p:cNvSpPr>
          <p:nvPr>
            <p:ph type="subTitle" idx="1"/>
          </p:nvPr>
        </p:nvSpPr>
        <p:spPr>
          <a:xfrm>
            <a:off x="4686300" y="3569380"/>
            <a:ext cx="7233557" cy="365125"/>
          </a:xfrm>
        </p:spPr>
        <p:txBody>
          <a:bodyPr lIns="0" rtlCol="0">
            <a:norm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noProof="0"/>
              <a:t>Modifier le style des sous-titres du masque</a:t>
            </a:r>
            <a:endParaRPr lang="fr-FR" noProof="0" dirty="0"/>
          </a:p>
        </p:txBody>
      </p:sp>
      <p:sp>
        <p:nvSpPr>
          <p:cNvPr id="13" name="Espace réservé de la date 3">
            <a:extLst>
              <a:ext uri="{FF2B5EF4-FFF2-40B4-BE49-F238E27FC236}">
                <a16:creationId xmlns:a16="http://schemas.microsoft.com/office/drawing/2014/main" xmlns="" id="{ABDE5D2F-535D-4D7C-9BE1-84BFEC7A6547}"/>
              </a:ext>
            </a:extLst>
          </p:cNvPr>
          <p:cNvSpPr>
            <a:spLocks noGrp="1"/>
          </p:cNvSpPr>
          <p:nvPr>
            <p:ph type="dt" sz="half" idx="10"/>
          </p:nvPr>
        </p:nvSpPr>
        <p:spPr>
          <a:xfrm>
            <a:off x="838200" y="6356350"/>
            <a:ext cx="2743200" cy="365125"/>
          </a:xfrm>
          <a:prstGeom prst="rect">
            <a:avLst/>
          </a:prstGeom>
        </p:spPr>
        <p:txBody>
          <a:bodyPr rtlCol="0"/>
          <a:lstStyle>
            <a:lvl1pPr eaLnBrk="1" fontAlgn="auto" hangingPunct="1">
              <a:spcBef>
                <a:spcPts val="0"/>
              </a:spcBef>
              <a:spcAft>
                <a:spcPts val="0"/>
              </a:spcAft>
              <a:defRPr>
                <a:latin typeface="+mn-lt"/>
              </a:defRPr>
            </a:lvl1pPr>
          </a:lstStyle>
          <a:p>
            <a:pPr>
              <a:defRPr/>
            </a:pPr>
            <a:fld id="{8B8ADC78-6DE1-49F5-B35E-192EAC89CD2E}" type="datetime1">
              <a:rPr lang="fr-FR"/>
              <a:pPr>
                <a:defRPr/>
              </a:pPr>
              <a:t>15/01/2025</a:t>
            </a:fld>
            <a:endParaRPr lang="fr-FR" dirty="0"/>
          </a:p>
        </p:txBody>
      </p:sp>
    </p:spTree>
    <p:extLst>
      <p:ext uri="{BB962C8B-B14F-4D97-AF65-F5344CB8AC3E}">
        <p14:creationId xmlns:p14="http://schemas.microsoft.com/office/powerpoint/2010/main" val="297484284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xmlns="" id="{8888A4FD-81F4-4588-9E6D-70E57577D8BF}"/>
              </a:ext>
            </a:extLst>
          </p:cNvPr>
          <p:cNvCxnSpPr>
            <a:cxnSpLocks/>
          </p:cNvCxnSpPr>
          <p:nvPr userDrawn="1"/>
        </p:nvCxnSpPr>
        <p:spPr>
          <a:xfrm>
            <a:off x="5678488" y="2286000"/>
            <a:ext cx="171926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 name="Groupe 7"/>
          <p:cNvGrpSpPr>
            <a:grpSpLocks/>
          </p:cNvGrpSpPr>
          <p:nvPr userDrawn="1"/>
        </p:nvGrpSpPr>
        <p:grpSpPr bwMode="auto">
          <a:xfrm>
            <a:off x="11079163" y="420688"/>
            <a:ext cx="749300" cy="134937"/>
            <a:chOff x="4827813" y="2534636"/>
            <a:chExt cx="996651" cy="178504"/>
          </a:xfrm>
        </p:grpSpPr>
        <p:sp>
          <p:nvSpPr>
            <p:cNvPr id="7" name="Ovale 12">
              <a:extLst>
                <a:ext uri="{FF2B5EF4-FFF2-40B4-BE49-F238E27FC236}">
                  <a16:creationId xmlns:a16="http://schemas.microsoft.com/office/drawing/2014/main" xmlns="" id="{E397537E-DF51-4990-9447-2DAE98ABC683}"/>
                </a:ext>
              </a:extLst>
            </p:cNvPr>
            <p:cNvSpPr/>
            <p:nvPr/>
          </p:nvSpPr>
          <p:spPr>
            <a:xfrm>
              <a:off x="4827813" y="2534636"/>
              <a:ext cx="179481"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8" name="Ovale 13">
              <a:extLst>
                <a:ext uri="{FF2B5EF4-FFF2-40B4-BE49-F238E27FC236}">
                  <a16:creationId xmlns:a16="http://schemas.microsoft.com/office/drawing/2014/main" xmlns="" id="{3E99CAB5-81F4-4EA8-8B36-4A70C59861FD}"/>
                </a:ext>
              </a:extLst>
            </p:cNvPr>
            <p:cNvSpPr/>
            <p:nvPr/>
          </p:nvSpPr>
          <p:spPr>
            <a:xfrm>
              <a:off x="5091756" y="2534636"/>
              <a:ext cx="179482"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9" name="Ovale 14">
              <a:extLst>
                <a:ext uri="{FF2B5EF4-FFF2-40B4-BE49-F238E27FC236}">
                  <a16:creationId xmlns:a16="http://schemas.microsoft.com/office/drawing/2014/main" xmlns="" id="{16AADF9A-A507-4453-8CE3-3F78BB303FA4}"/>
                </a:ext>
              </a:extLst>
            </p:cNvPr>
            <p:cNvSpPr/>
            <p:nvPr/>
          </p:nvSpPr>
          <p:spPr>
            <a:xfrm>
              <a:off x="5368369" y="2534636"/>
              <a:ext cx="179481"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0" name="Ovale 15">
              <a:extLst>
                <a:ext uri="{FF2B5EF4-FFF2-40B4-BE49-F238E27FC236}">
                  <a16:creationId xmlns:a16="http://schemas.microsoft.com/office/drawing/2014/main" xmlns="" id="{C33AA69F-C4B8-479C-9F0F-69C184D0611F}"/>
                </a:ext>
              </a:extLst>
            </p:cNvPr>
            <p:cNvSpPr/>
            <p:nvPr/>
          </p:nvSpPr>
          <p:spPr>
            <a:xfrm>
              <a:off x="5644982" y="2534636"/>
              <a:ext cx="179482"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grpSp>
      <p:sp>
        <p:nvSpPr>
          <p:cNvPr id="11" name="Ovale 16">
            <a:extLst>
              <a:ext uri="{FF2B5EF4-FFF2-40B4-BE49-F238E27FC236}">
                <a16:creationId xmlns:a16="http://schemas.microsoft.com/office/drawing/2014/main" xmlns="" id="{8725921A-0ED5-431E-899C-28A6920B5029}"/>
              </a:ext>
            </a:extLst>
          </p:cNvPr>
          <p:cNvSpPr/>
          <p:nvPr userDrawn="1"/>
        </p:nvSpPr>
        <p:spPr>
          <a:xfrm>
            <a:off x="10039350" y="896938"/>
            <a:ext cx="3298825" cy="3298825"/>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2" name="Ovale 17">
            <a:extLst>
              <a:ext uri="{FF2B5EF4-FFF2-40B4-BE49-F238E27FC236}">
                <a16:creationId xmlns:a16="http://schemas.microsoft.com/office/drawing/2014/main" xmlns="" id="{EE8B169A-8A2F-4425-A9A1-1B828428B434}"/>
              </a:ext>
            </a:extLst>
          </p:cNvPr>
          <p:cNvSpPr/>
          <p:nvPr userDrawn="1"/>
        </p:nvSpPr>
        <p:spPr>
          <a:xfrm>
            <a:off x="9720263" y="673100"/>
            <a:ext cx="1268412" cy="1266825"/>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cxnSp>
        <p:nvCxnSpPr>
          <p:cNvPr id="13" name="Connecteur droit 12">
            <a:extLst>
              <a:ext uri="{FF2B5EF4-FFF2-40B4-BE49-F238E27FC236}">
                <a16:creationId xmlns:a16="http://schemas.microsoft.com/office/drawing/2014/main" xmlns="" id="{43B45974-F6C7-40D3-9399-E05FA19C565E}"/>
              </a:ext>
            </a:extLst>
          </p:cNvPr>
          <p:cNvCxnSpPr>
            <a:cxnSpLocks/>
          </p:cNvCxnSpPr>
          <p:nvPr userDrawn="1"/>
        </p:nvCxnSpPr>
        <p:spPr>
          <a:xfrm>
            <a:off x="7507288" y="2286000"/>
            <a:ext cx="5461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xmlns="" id="{9A55704E-D515-4774-90C6-5F887DDAE55E}"/>
              </a:ext>
            </a:extLst>
          </p:cNvPr>
          <p:cNvSpPr/>
          <p:nvPr userDrawn="1"/>
        </p:nvSpPr>
        <p:spPr>
          <a:xfrm>
            <a:off x="468313" y="0"/>
            <a:ext cx="5210175" cy="59610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cxnSp>
        <p:nvCxnSpPr>
          <p:cNvPr id="15" name="Connecteur droit 14">
            <a:extLst>
              <a:ext uri="{FF2B5EF4-FFF2-40B4-BE49-F238E27FC236}">
                <a16:creationId xmlns:a16="http://schemas.microsoft.com/office/drawing/2014/main" xmlns="" id="{84878778-0299-471F-A4C9-D0C1E82ED8D2}"/>
              </a:ext>
            </a:extLst>
          </p:cNvPr>
          <p:cNvCxnSpPr>
            <a:cxnSpLocks/>
          </p:cNvCxnSpPr>
          <p:nvPr userDrawn="1"/>
        </p:nvCxnSpPr>
        <p:spPr>
          <a:xfrm>
            <a:off x="1001713" y="1290638"/>
            <a:ext cx="148907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re 3">
            <a:extLst>
              <a:ext uri="{FF2B5EF4-FFF2-40B4-BE49-F238E27FC236}">
                <a16:creationId xmlns:a16="http://schemas.microsoft.com/office/drawing/2014/main" xmlns="" id="{E39D1C78-6110-4052-8455-7E7893F7FCD3}"/>
              </a:ext>
            </a:extLst>
          </p:cNvPr>
          <p:cNvSpPr>
            <a:spLocks noGrp="1"/>
          </p:cNvSpPr>
          <p:nvPr>
            <p:ph type="title"/>
          </p:nvPr>
        </p:nvSpPr>
        <p:spPr>
          <a:xfrm>
            <a:off x="915466" y="1276857"/>
            <a:ext cx="4097778" cy="1255325"/>
          </a:xfrm>
        </p:spPr>
        <p:txBody>
          <a:bodyPr rtlCol="0"/>
          <a:lstStyle>
            <a:lvl1pPr>
              <a:defRPr lang="en-US" sz="3600" b="1" kern="1200" cap="all" baseline="0" smtClean="0">
                <a:solidFill>
                  <a:schemeClr val="bg1"/>
                </a:solidFill>
                <a:latin typeface="+mj-lt"/>
                <a:ea typeface="+mj-ea"/>
                <a:cs typeface="+mj-cs"/>
              </a:defRPr>
            </a:lvl1pPr>
          </a:lstStyle>
          <a:p>
            <a:r>
              <a:rPr lang="fr-FR" noProof="0"/>
              <a:t>Modifiez le style du titre</a:t>
            </a:r>
            <a:endParaRPr lang="fr-FR" noProof="0" dirty="0"/>
          </a:p>
        </p:txBody>
      </p:sp>
      <p:sp>
        <p:nvSpPr>
          <p:cNvPr id="24" name="Espace réservé du texte 2">
            <a:extLst>
              <a:ext uri="{FF2B5EF4-FFF2-40B4-BE49-F238E27FC236}">
                <a16:creationId xmlns:a16="http://schemas.microsoft.com/office/drawing/2014/main" xmlns="" id="{E3405997-7AE2-4C6E-8A7D-735F58A49D12}"/>
              </a:ext>
            </a:extLst>
          </p:cNvPr>
          <p:cNvSpPr>
            <a:spLocks noGrp="1"/>
          </p:cNvSpPr>
          <p:nvPr>
            <p:ph type="body" idx="1"/>
          </p:nvPr>
        </p:nvSpPr>
        <p:spPr>
          <a:xfrm>
            <a:off x="915467" y="2620651"/>
            <a:ext cx="4097778" cy="1933681"/>
          </a:xfrm>
        </p:spPr>
        <p:txBody>
          <a:bodyPr rtlCol="0">
            <a:noAutofit/>
          </a:bodyPr>
          <a:lstStyle>
            <a:lvl1pPr>
              <a:defRPr lang="en-US" b="0" cap="none" baseline="0">
                <a:solidFill>
                  <a:schemeClr val="bg1"/>
                </a:solidFill>
              </a:defRPr>
            </a:lvl1pPr>
          </a:lstStyle>
          <a:p>
            <a:pPr lvl="0"/>
            <a:r>
              <a:rPr lang="fr-FR" noProof="0"/>
              <a:t>Modifier les styles du texte du masque</a:t>
            </a:r>
          </a:p>
        </p:txBody>
      </p:sp>
      <p:sp>
        <p:nvSpPr>
          <p:cNvPr id="16" name="Espace réservé du numéro de diapositive 5">
            <a:extLst>
              <a:ext uri="{FF2B5EF4-FFF2-40B4-BE49-F238E27FC236}">
                <a16:creationId xmlns:a16="http://schemas.microsoft.com/office/drawing/2014/main" xmlns="" id="{2C89B828-B338-413C-B008-0A8566F4881D}"/>
              </a:ext>
            </a:extLst>
          </p:cNvPr>
          <p:cNvSpPr>
            <a:spLocks noGrp="1"/>
          </p:cNvSpPr>
          <p:nvPr>
            <p:ph type="sldNum" sz="quarter" idx="10"/>
          </p:nvPr>
        </p:nvSpPr>
        <p:spPr>
          <a:xfrm>
            <a:off x="9085263" y="6462713"/>
            <a:ext cx="2743200" cy="249237"/>
          </a:xfrm>
        </p:spPr>
        <p:txBody>
          <a:bodyPr/>
          <a:lstStyle>
            <a:lvl1pPr algn="r">
              <a:defRPr sz="900" smtClean="0">
                <a:solidFill>
                  <a:schemeClr val="accent3"/>
                </a:solidFill>
              </a:defRPr>
            </a:lvl1pPr>
          </a:lstStyle>
          <a:p>
            <a:pPr>
              <a:defRPr/>
            </a:pPr>
            <a:fld id="{F1F63526-7DAA-42A9-9043-D5B7BBD5AF48}" type="slidenum">
              <a:rPr lang="fr-FR"/>
              <a:pPr>
                <a:defRPr/>
              </a:pPr>
              <a:t>‹N°›</a:t>
            </a:fld>
            <a:endParaRPr lang="fr-FR" dirty="0"/>
          </a:p>
        </p:txBody>
      </p:sp>
    </p:spTree>
    <p:extLst>
      <p:ext uri="{BB962C8B-B14F-4D97-AF65-F5344CB8AC3E}">
        <p14:creationId xmlns:p14="http://schemas.microsoft.com/office/powerpoint/2010/main" val="323928860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363538" y="365125"/>
            <a:ext cx="11464925"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fr-FR" altLang="en-US"/>
              <a:t>CLIQUEZ POUR MODIFIER LE STYLE DU TITRE DE MASQUE</a:t>
            </a:r>
          </a:p>
        </p:txBody>
      </p:sp>
      <p:sp>
        <p:nvSpPr>
          <p:cNvPr id="1027" name="Espace réservé du texte 2"/>
          <p:cNvSpPr>
            <a:spLocks noGrp="1"/>
          </p:cNvSpPr>
          <p:nvPr>
            <p:ph type="body" idx="1"/>
          </p:nvPr>
        </p:nvSpPr>
        <p:spPr bwMode="auto">
          <a:xfrm>
            <a:off x="363538" y="1825625"/>
            <a:ext cx="114649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Modifiez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5" name="Espace réservé du pied de page 4">
            <a:extLst>
              <a:ext uri="{FF2B5EF4-FFF2-40B4-BE49-F238E27FC236}">
                <a16:creationId xmlns:a16="http://schemas.microsoft.com/office/drawing/2014/main" xmlns="" id="{FC32B635-1E22-483C-94B9-F587908DE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schemeClr val="tx1">
                    <a:tint val="75000"/>
                  </a:schemeClr>
                </a:solidFill>
                <a:latin typeface="+mn-lt"/>
              </a:defRPr>
            </a:lvl1pPr>
          </a:lstStyle>
          <a:p>
            <a:pPr>
              <a:defRPr/>
            </a:pPr>
            <a:endParaRPr lang="fr-FR"/>
          </a:p>
        </p:txBody>
      </p:sp>
      <p:sp>
        <p:nvSpPr>
          <p:cNvPr id="6" name="Espace réservé du numéro de diapositive 5">
            <a:extLst>
              <a:ext uri="{FF2B5EF4-FFF2-40B4-BE49-F238E27FC236}">
                <a16:creationId xmlns:a16="http://schemas.microsoft.com/office/drawing/2014/main" xmlns="" id="{6DB98321-594C-4030-A2B0-3492F77EE03E}"/>
              </a:ext>
            </a:extLst>
          </p:cNvPr>
          <p:cNvSpPr>
            <a:spLocks noGrp="1"/>
          </p:cNvSpPr>
          <p:nvPr>
            <p:ph type="sldNum" sz="quarter" idx="4"/>
          </p:nvPr>
        </p:nvSpPr>
        <p:spPr>
          <a:xfrm>
            <a:off x="9085263" y="6462713"/>
            <a:ext cx="2743200" cy="258762"/>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accent3"/>
                </a:solidFill>
                <a:latin typeface="+mn-lt"/>
              </a:defRPr>
            </a:lvl1pPr>
          </a:lstStyle>
          <a:p>
            <a:pPr>
              <a:defRPr/>
            </a:pPr>
            <a:fld id="{305D5721-7E34-4E71-B718-40540ACF5664}"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Lst>
  <p:txStyles>
    <p:titleStyle>
      <a:lvl1pPr algn="l" rtl="0" fontAlgn="base">
        <a:lnSpc>
          <a:spcPct val="90000"/>
        </a:lnSpc>
        <a:spcBef>
          <a:spcPct val="0"/>
        </a:spcBef>
        <a:spcAft>
          <a:spcPct val="0"/>
        </a:spcAft>
        <a:defRPr sz="3200" b="1" kern="1200">
          <a:solidFill>
            <a:schemeClr val="tx1"/>
          </a:solidFill>
          <a:latin typeface="+mj-lt"/>
          <a:ea typeface="+mj-ea"/>
          <a:cs typeface="+mj-cs"/>
        </a:defRPr>
      </a:lvl1pPr>
      <a:lvl2pPr algn="l" rtl="0" fontAlgn="base">
        <a:lnSpc>
          <a:spcPct val="90000"/>
        </a:lnSpc>
        <a:spcBef>
          <a:spcPct val="0"/>
        </a:spcBef>
        <a:spcAft>
          <a:spcPct val="0"/>
        </a:spcAft>
        <a:defRPr sz="3200" b="1">
          <a:solidFill>
            <a:schemeClr val="tx1"/>
          </a:solidFill>
          <a:latin typeface="Calibri" panose="020F0502020204030204" pitchFamily="34" charset="0"/>
        </a:defRPr>
      </a:lvl2pPr>
      <a:lvl3pPr algn="l" rtl="0" fontAlgn="base">
        <a:lnSpc>
          <a:spcPct val="90000"/>
        </a:lnSpc>
        <a:spcBef>
          <a:spcPct val="0"/>
        </a:spcBef>
        <a:spcAft>
          <a:spcPct val="0"/>
        </a:spcAft>
        <a:defRPr sz="3200" b="1">
          <a:solidFill>
            <a:schemeClr val="tx1"/>
          </a:solidFill>
          <a:latin typeface="Calibri" panose="020F0502020204030204" pitchFamily="34" charset="0"/>
        </a:defRPr>
      </a:lvl3pPr>
      <a:lvl4pPr algn="l" rtl="0" fontAlgn="base">
        <a:lnSpc>
          <a:spcPct val="90000"/>
        </a:lnSpc>
        <a:spcBef>
          <a:spcPct val="0"/>
        </a:spcBef>
        <a:spcAft>
          <a:spcPct val="0"/>
        </a:spcAft>
        <a:defRPr sz="3200" b="1">
          <a:solidFill>
            <a:schemeClr val="tx1"/>
          </a:solidFill>
          <a:latin typeface="Calibri" panose="020F0502020204030204" pitchFamily="34" charset="0"/>
        </a:defRPr>
      </a:lvl4pPr>
      <a:lvl5pPr algn="l" rtl="0" fontAlgn="base">
        <a:lnSpc>
          <a:spcPct val="90000"/>
        </a:lnSpc>
        <a:spcBef>
          <a:spcPct val="0"/>
        </a:spcBef>
        <a:spcAft>
          <a:spcPct val="0"/>
        </a:spcAft>
        <a:defRPr sz="3200" b="1">
          <a:solidFill>
            <a:schemeClr val="tx1"/>
          </a:solidFill>
          <a:latin typeface="Calibri" panose="020F0502020204030204" pitchFamily="34" charset="0"/>
        </a:defRPr>
      </a:lvl5pPr>
      <a:lvl6pPr marL="457200" algn="l" rtl="0" fontAlgn="base">
        <a:lnSpc>
          <a:spcPct val="90000"/>
        </a:lnSpc>
        <a:spcBef>
          <a:spcPct val="0"/>
        </a:spcBef>
        <a:spcAft>
          <a:spcPct val="0"/>
        </a:spcAft>
        <a:defRPr sz="3200" b="1">
          <a:solidFill>
            <a:schemeClr val="tx1"/>
          </a:solidFill>
          <a:latin typeface="Calibri" panose="020F0502020204030204" pitchFamily="34" charset="0"/>
        </a:defRPr>
      </a:lvl6pPr>
      <a:lvl7pPr marL="914400" algn="l" rtl="0" fontAlgn="base">
        <a:lnSpc>
          <a:spcPct val="90000"/>
        </a:lnSpc>
        <a:spcBef>
          <a:spcPct val="0"/>
        </a:spcBef>
        <a:spcAft>
          <a:spcPct val="0"/>
        </a:spcAft>
        <a:defRPr sz="3200" b="1">
          <a:solidFill>
            <a:schemeClr val="tx1"/>
          </a:solidFill>
          <a:latin typeface="Calibri" panose="020F0502020204030204" pitchFamily="34" charset="0"/>
        </a:defRPr>
      </a:lvl7pPr>
      <a:lvl8pPr marL="1371600" algn="l" rtl="0" fontAlgn="base">
        <a:lnSpc>
          <a:spcPct val="90000"/>
        </a:lnSpc>
        <a:spcBef>
          <a:spcPct val="0"/>
        </a:spcBef>
        <a:spcAft>
          <a:spcPct val="0"/>
        </a:spcAft>
        <a:defRPr sz="3200" b="1">
          <a:solidFill>
            <a:schemeClr val="tx1"/>
          </a:solidFill>
          <a:latin typeface="Calibri" panose="020F0502020204030204" pitchFamily="34" charset="0"/>
        </a:defRPr>
      </a:lvl8pPr>
      <a:lvl9pPr marL="1828800" algn="l" rtl="0" fontAlgn="base">
        <a:lnSpc>
          <a:spcPct val="90000"/>
        </a:lnSpc>
        <a:spcBef>
          <a:spcPct val="0"/>
        </a:spcBef>
        <a:spcAft>
          <a:spcPct val="0"/>
        </a:spcAft>
        <a:defRPr sz="3200" b="1">
          <a:solidFill>
            <a:schemeClr val="tx1"/>
          </a:solidFill>
          <a:latin typeface="Calibri" panose="020F0502020204030204" pitchFamily="34" charset="0"/>
        </a:defRPr>
      </a:lvl9pPr>
    </p:titleStyle>
    <p:bodyStyle>
      <a:lvl1pPr marL="228600" indent="-228600" algn="l" rtl="0" fontAlgn="base">
        <a:lnSpc>
          <a:spcPct val="90000"/>
        </a:lnSpc>
        <a:spcBef>
          <a:spcPts val="1000"/>
        </a:spcBef>
        <a:spcAft>
          <a:spcPct val="0"/>
        </a:spcAft>
        <a:buClr>
          <a:schemeClr val="accent1"/>
        </a:buClr>
        <a:buFont typeface="Arial" panose="020B0604020202020204" pitchFamily="34" charset="0"/>
        <a:buChar char="•"/>
        <a:defRPr kern="1200">
          <a:solidFill>
            <a:schemeClr val="tx1"/>
          </a:solidFill>
          <a:latin typeface="+mn-lt"/>
          <a:ea typeface="+mn-ea"/>
          <a:cs typeface="+mn-cs"/>
        </a:defRPr>
      </a:lvl1pPr>
      <a:lvl2pPr marL="685800" indent="-228600" algn="l" rtl="0" fontAlgn="base">
        <a:lnSpc>
          <a:spcPct val="90000"/>
        </a:lnSpc>
        <a:spcBef>
          <a:spcPts val="5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rtl="0" fontAlgn="base">
        <a:lnSpc>
          <a:spcPct val="90000"/>
        </a:lnSpc>
        <a:spcBef>
          <a:spcPts val="500"/>
        </a:spcBef>
        <a:spcAft>
          <a:spcPct val="0"/>
        </a:spcAft>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rtl="0" fontAlgn="base">
        <a:lnSpc>
          <a:spcPct val="90000"/>
        </a:lnSpc>
        <a:spcBef>
          <a:spcPts val="500"/>
        </a:spcBef>
        <a:spcAft>
          <a:spcPct val="0"/>
        </a:spcAft>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rtl="0" fontAlgn="base">
        <a:lnSpc>
          <a:spcPct val="90000"/>
        </a:lnSpc>
        <a:spcBef>
          <a:spcPts val="500"/>
        </a:spcBef>
        <a:spcAft>
          <a:spcPct val="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8.png"/><Relationship Id="rId7" Type="http://schemas.openxmlformats.org/officeDocument/2006/relationships/diagramColors" Target="../diagrams/colors4.xml"/><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24.svg"/></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ag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01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803275" y="765175"/>
            <a:ext cx="4951413" cy="5327650"/>
          </a:xfrm>
          <a:prstGeom prst="rect">
            <a:avLst/>
          </a:pr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Forme libre 11"/>
          <p:cNvSpPr/>
          <p:nvPr/>
        </p:nvSpPr>
        <p:spPr>
          <a:xfrm>
            <a:off x="0" y="0"/>
            <a:ext cx="12201525" cy="6858000"/>
          </a:xfrm>
          <a:custGeom>
            <a:avLst/>
            <a:gdLst>
              <a:gd name="connsiteX0" fmla="*/ 0 w 12201525"/>
              <a:gd name="connsiteY0" fmla="*/ 0 h 6858000"/>
              <a:gd name="connsiteX1" fmla="*/ 10822675 w 12201525"/>
              <a:gd name="connsiteY1" fmla="*/ 0 h 6858000"/>
              <a:gd name="connsiteX2" fmla="*/ 12201525 w 12201525"/>
              <a:gd name="connsiteY2" fmla="*/ 0 h 6858000"/>
              <a:gd name="connsiteX3" fmla="*/ 12201525 w 12201525"/>
              <a:gd name="connsiteY3" fmla="*/ 6858000 h 6858000"/>
              <a:gd name="connsiteX4" fmla="*/ 10822675 w 12201525"/>
              <a:gd name="connsiteY4" fmla="*/ 6858000 h 6858000"/>
              <a:gd name="connsiteX5" fmla="*/ 0 w 1220152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1525" h="6858000">
                <a:moveTo>
                  <a:pt x="0" y="0"/>
                </a:moveTo>
                <a:lnTo>
                  <a:pt x="10822675" y="0"/>
                </a:lnTo>
                <a:lnTo>
                  <a:pt x="12201525" y="0"/>
                </a:lnTo>
                <a:lnTo>
                  <a:pt x="12201525" y="6858000"/>
                </a:lnTo>
                <a:lnTo>
                  <a:pt x="10822675" y="6858000"/>
                </a:lnTo>
                <a:lnTo>
                  <a:pt x="0" y="6858000"/>
                </a:lnTo>
                <a:close/>
              </a:path>
            </a:pathLst>
          </a:custGeom>
          <a:solidFill>
            <a:schemeClr val="accent1">
              <a:lumMod val="50000"/>
              <a:alpha val="47000"/>
            </a:schemeClr>
          </a:solidFill>
          <a:ln>
            <a:solidFill>
              <a:schemeClr val="accent1">
                <a:shade val="50000"/>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eaLnBrk="1" fontAlgn="auto" hangingPunct="1">
              <a:spcBef>
                <a:spcPts val="0"/>
              </a:spcBef>
              <a:spcAft>
                <a:spcPts val="0"/>
              </a:spcAft>
              <a:defRPr/>
            </a:pPr>
            <a:endParaRPr lang="en-US" dirty="0"/>
          </a:p>
        </p:txBody>
      </p:sp>
      <p:sp>
        <p:nvSpPr>
          <p:cNvPr id="17" name="Rectangle 16"/>
          <p:cNvSpPr/>
          <p:nvPr/>
        </p:nvSpPr>
        <p:spPr>
          <a:xfrm>
            <a:off x="4098925" y="1135063"/>
            <a:ext cx="6543675" cy="4713287"/>
          </a:xfrm>
          <a:prstGeom prst="rect">
            <a:avLst/>
          </a:prstGeom>
          <a:noFill/>
          <a:ln>
            <a:solidFill>
              <a:srgbClr val="075E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Rectangle 17"/>
          <p:cNvSpPr/>
          <p:nvPr/>
        </p:nvSpPr>
        <p:spPr>
          <a:xfrm>
            <a:off x="1655763" y="393700"/>
            <a:ext cx="3594100" cy="6211888"/>
          </a:xfrm>
          <a:prstGeom prst="rect">
            <a:avLst/>
          </a:prstGeom>
          <a:noFill/>
          <a:ln w="76200">
            <a:solidFill>
              <a:srgbClr val="CC28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1511" name="Image 18"/>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46113" y="369888"/>
            <a:ext cx="4568825" cy="471328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6486525" y="2842459"/>
            <a:ext cx="3978275" cy="1015663"/>
          </a:xfrm>
          <a:prstGeom prst="rect">
            <a:avLst/>
          </a:prstGeom>
          <a:noFill/>
        </p:spPr>
        <p:txBody>
          <a:bodyPr wrap="square" rtlCol="0">
            <a:spAutoFit/>
          </a:bodyPr>
          <a:lstStyle/>
          <a:p>
            <a:pPr algn="r" rtl="1"/>
            <a:r>
              <a:rPr lang="ar-SA" sz="6000" b="1" dirty="0">
                <a:solidFill>
                  <a:schemeClr val="bg1"/>
                </a:solidFill>
                <a:latin typeface="Abdo Logo" panose="02000500030000020004" pitchFamily="2" charset="-78"/>
                <a:cs typeface="Abdo Logo" panose="02000500030000020004" pitchFamily="2" charset="-78"/>
              </a:rPr>
              <a:t>التقرير السنوي</a:t>
            </a:r>
            <a:endParaRPr lang="en-US" sz="6000" b="1" dirty="0">
              <a:solidFill>
                <a:schemeClr val="bg1"/>
              </a:solidFill>
              <a:latin typeface="Abdo Logo" panose="02000500030000020004" pitchFamily="2" charset="-78"/>
              <a:cs typeface="Abdo Logo" panose="02000500030000020004" pitchFamily="2" charset="-78"/>
            </a:endParaRPr>
          </a:p>
        </p:txBody>
      </p:sp>
      <p:sp>
        <p:nvSpPr>
          <p:cNvPr id="9" name="ZoneTexte 8"/>
          <p:cNvSpPr txBox="1"/>
          <p:nvPr/>
        </p:nvSpPr>
        <p:spPr>
          <a:xfrm>
            <a:off x="7112002" y="3904844"/>
            <a:ext cx="2873374" cy="830997"/>
          </a:xfrm>
          <a:prstGeom prst="rect">
            <a:avLst/>
          </a:prstGeom>
          <a:noFill/>
        </p:spPr>
        <p:txBody>
          <a:bodyPr wrap="square" rtlCol="0">
            <a:spAutoFit/>
          </a:bodyPr>
          <a:lstStyle/>
          <a:p>
            <a:pPr algn="r" rtl="1"/>
            <a:r>
              <a:rPr lang="ar-SA" sz="4800" b="1" dirty="0">
                <a:solidFill>
                  <a:schemeClr val="bg1"/>
                </a:solidFill>
                <a:latin typeface="Abdo Logo" panose="02000500030000020004" pitchFamily="2" charset="-78"/>
                <a:cs typeface="Abdo Logo" panose="02000500030000020004" pitchFamily="2" charset="-78"/>
              </a:rPr>
              <a:t>لمكتب الصحة</a:t>
            </a:r>
            <a:endParaRPr lang="en-US" sz="4800" b="1" dirty="0">
              <a:solidFill>
                <a:schemeClr val="bg1"/>
              </a:solidFill>
              <a:latin typeface="Abdo Logo" panose="02000500030000020004" pitchFamily="2" charset="-78"/>
              <a:cs typeface="Abdo Logo" panose="02000500030000020004" pitchFamily="2" charset="-78"/>
            </a:endParaRPr>
          </a:p>
        </p:txBody>
      </p:sp>
      <p:sp>
        <p:nvSpPr>
          <p:cNvPr id="13" name="ZoneTexte 12"/>
          <p:cNvSpPr txBox="1"/>
          <p:nvPr/>
        </p:nvSpPr>
        <p:spPr>
          <a:xfrm>
            <a:off x="7810511" y="4686668"/>
            <a:ext cx="1660502" cy="830997"/>
          </a:xfrm>
          <a:prstGeom prst="rect">
            <a:avLst/>
          </a:prstGeom>
          <a:noFill/>
        </p:spPr>
        <p:txBody>
          <a:bodyPr wrap="square" rtlCol="0">
            <a:spAutoFit/>
          </a:bodyPr>
          <a:lstStyle/>
          <a:p>
            <a:pPr algn="r" rtl="1"/>
            <a:r>
              <a:rPr lang="ar-SA" sz="4800" b="1" dirty="0">
                <a:solidFill>
                  <a:schemeClr val="bg1"/>
                </a:solidFill>
                <a:latin typeface="Abdo Logo" panose="02000500030000020004" pitchFamily="2" charset="-78"/>
                <a:cs typeface="Abdo Logo" panose="02000500030000020004" pitchFamily="2" charset="-78"/>
              </a:rPr>
              <a:t>2024</a:t>
            </a:r>
            <a:endParaRPr lang="en-US" sz="4800" b="1" dirty="0">
              <a:solidFill>
                <a:schemeClr val="bg1"/>
              </a:solidFill>
              <a:latin typeface="Abdo Logo" panose="02000500030000020004" pitchFamily="2" charset="-78"/>
              <a:cs typeface="Abdo Logo" panose="02000500030000020004" pitchFamily="2" charset="-7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xmlns="" id="{ABBA3DB3-A445-4949-AB8E-8B2F3C33366B}"/>
              </a:ext>
            </a:extLst>
          </p:cNvPr>
          <p:cNvSpPr>
            <a:spLocks noGrp="1"/>
          </p:cNvSpPr>
          <p:nvPr>
            <p:ph type="sldNum" sz="quarter" idx="21"/>
          </p:nvPr>
        </p:nvSpPr>
        <p:spPr/>
        <p:txBody>
          <a:bodyPr/>
          <a:lstStyle/>
          <a:p>
            <a:pPr>
              <a:defRPr/>
            </a:pPr>
            <a:fld id="{397862C5-37A1-49A4-A9A0-670A1183751D}" type="slidenum">
              <a:rPr lang="fr-FR"/>
              <a:pPr>
                <a:defRPr/>
              </a:pPr>
              <a:t>10</a:t>
            </a:fld>
            <a:endParaRPr lang="fr-FR" dirty="0"/>
          </a:p>
        </p:txBody>
      </p:sp>
      <p:pic>
        <p:nvPicPr>
          <p:cNvPr id="37892"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70588" y="1606550"/>
            <a:ext cx="6332537"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p:cNvSpPr txBox="1">
            <a:spLocks/>
          </p:cNvSpPr>
          <p:nvPr/>
        </p:nvSpPr>
        <p:spPr bwMode="auto">
          <a:xfrm>
            <a:off x="0" y="782641"/>
            <a:ext cx="3853674" cy="57640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tIns="180000" rIns="180000" bIns="180000" anchor="ctr"/>
          <a:lstStyle>
            <a:lvl1pPr>
              <a:lnSpc>
                <a:spcPct val="90000"/>
              </a:lnSpc>
              <a:spcBef>
                <a:spcPts val="1000"/>
              </a:spcBef>
              <a:buClr>
                <a:schemeClr val="accent1"/>
              </a:buClr>
              <a:buFont typeface="Arial" panose="020B0604020202020204" pitchFamily="34" charset="0"/>
              <a:buChar char="•"/>
              <a:defRPr>
                <a:solidFill>
                  <a:schemeClr val="tx1"/>
                </a:solidFill>
                <a:latin typeface="Calibri" panose="020F0502020204030204" pitchFamily="34" charset="0"/>
              </a:defRPr>
            </a:lvl1pPr>
            <a:lvl2pPr marL="742950" indent="-285750">
              <a:lnSpc>
                <a:spcPct val="90000"/>
              </a:lnSpc>
              <a:spcBef>
                <a:spcPts val="500"/>
              </a:spcBef>
              <a:buClr>
                <a:schemeClr val="accent1"/>
              </a:buClr>
              <a:buFont typeface="Arial" panose="020B0604020202020204" pitchFamily="34" charset="0"/>
              <a:buChar char="•"/>
              <a:defRPr sz="1600">
                <a:solidFill>
                  <a:schemeClr val="tx1"/>
                </a:solidFill>
                <a:latin typeface="Calibri" panose="020F0502020204030204" pitchFamily="34" charset="0"/>
              </a:defRPr>
            </a:lvl2pPr>
            <a:lvl3pPr marL="1143000" indent="-228600">
              <a:lnSpc>
                <a:spcPct val="90000"/>
              </a:lnSpc>
              <a:spcBef>
                <a:spcPts val="500"/>
              </a:spcBef>
              <a:buClr>
                <a:schemeClr val="accent1"/>
              </a:buClr>
              <a:buFont typeface="Arial" panose="020B0604020202020204" pitchFamily="34" charset="0"/>
              <a:buChar char="•"/>
              <a:defRPr sz="1400">
                <a:solidFill>
                  <a:schemeClr val="tx1"/>
                </a:solidFill>
                <a:latin typeface="Calibri" panose="020F0502020204030204" pitchFamily="34" charset="0"/>
              </a:defRPr>
            </a:lvl3pPr>
            <a:lvl4pPr marL="1600200" indent="-228600">
              <a:lnSpc>
                <a:spcPct val="90000"/>
              </a:lnSpc>
              <a:spcBef>
                <a:spcPts val="500"/>
              </a:spcBef>
              <a:buClr>
                <a:schemeClr val="accent1"/>
              </a:buClr>
              <a:buFont typeface="Arial" panose="020B0604020202020204" pitchFamily="34" charset="0"/>
              <a:buChar char="•"/>
              <a:defRPr sz="1200">
                <a:solidFill>
                  <a:schemeClr val="tx1"/>
                </a:solidFill>
                <a:latin typeface="Calibri" panose="020F0502020204030204" pitchFamily="34" charset="0"/>
              </a:defRPr>
            </a:lvl4pPr>
            <a:lvl5pPr marL="2057400" indent="-228600">
              <a:lnSpc>
                <a:spcPct val="90000"/>
              </a:lnSpc>
              <a:spcBef>
                <a:spcPts val="500"/>
              </a:spcBef>
              <a:buClr>
                <a:schemeClr val="accent1"/>
              </a:buClr>
              <a:buFont typeface="Arial" panose="020B0604020202020204" pitchFamily="34" charset="0"/>
              <a:buChar char="•"/>
              <a:defRPr sz="1200">
                <a:solidFill>
                  <a:schemeClr val="tx1"/>
                </a:solidFill>
                <a:latin typeface="Calibri" panose="020F0502020204030204" pitchFamily="34" charset="0"/>
              </a:defRPr>
            </a:lvl5pPr>
            <a:lvl6pPr marL="2514600" indent="-228600" fontAlgn="base">
              <a:lnSpc>
                <a:spcPct val="90000"/>
              </a:lnSpc>
              <a:spcBef>
                <a:spcPts val="500"/>
              </a:spcBef>
              <a:spcAft>
                <a:spcPct val="0"/>
              </a:spcAft>
              <a:buClr>
                <a:schemeClr val="accent1"/>
              </a:buClr>
              <a:buFont typeface="Arial" panose="020B0604020202020204" pitchFamily="34" charset="0"/>
              <a:buChar char="•"/>
              <a:defRPr sz="1200">
                <a:solidFill>
                  <a:schemeClr val="tx1"/>
                </a:solidFill>
                <a:latin typeface="Calibri" panose="020F0502020204030204" pitchFamily="34" charset="0"/>
              </a:defRPr>
            </a:lvl6pPr>
            <a:lvl7pPr marL="2971800" indent="-228600" fontAlgn="base">
              <a:lnSpc>
                <a:spcPct val="90000"/>
              </a:lnSpc>
              <a:spcBef>
                <a:spcPts val="500"/>
              </a:spcBef>
              <a:spcAft>
                <a:spcPct val="0"/>
              </a:spcAft>
              <a:buClr>
                <a:schemeClr val="accent1"/>
              </a:buClr>
              <a:buFont typeface="Arial" panose="020B0604020202020204" pitchFamily="34" charset="0"/>
              <a:buChar char="•"/>
              <a:defRPr sz="1200">
                <a:solidFill>
                  <a:schemeClr val="tx1"/>
                </a:solidFill>
                <a:latin typeface="Calibri" panose="020F0502020204030204" pitchFamily="34" charset="0"/>
              </a:defRPr>
            </a:lvl7pPr>
            <a:lvl8pPr marL="3429000" indent="-228600" fontAlgn="base">
              <a:lnSpc>
                <a:spcPct val="90000"/>
              </a:lnSpc>
              <a:spcBef>
                <a:spcPts val="500"/>
              </a:spcBef>
              <a:spcAft>
                <a:spcPct val="0"/>
              </a:spcAft>
              <a:buClr>
                <a:schemeClr val="accent1"/>
              </a:buClr>
              <a:buFont typeface="Arial" panose="020B0604020202020204" pitchFamily="34" charset="0"/>
              <a:buChar char="•"/>
              <a:defRPr sz="1200">
                <a:solidFill>
                  <a:schemeClr val="tx1"/>
                </a:solidFill>
                <a:latin typeface="Calibri" panose="020F0502020204030204" pitchFamily="34" charset="0"/>
              </a:defRPr>
            </a:lvl8pPr>
            <a:lvl9pPr marL="3886200" indent="-228600" fontAlgn="base">
              <a:lnSpc>
                <a:spcPct val="90000"/>
              </a:lnSpc>
              <a:spcBef>
                <a:spcPts val="500"/>
              </a:spcBef>
              <a:spcAft>
                <a:spcPct val="0"/>
              </a:spcAft>
              <a:buClr>
                <a:schemeClr val="accent1"/>
              </a:buClr>
              <a:buFont typeface="Arial" panose="020B0604020202020204" pitchFamily="34" charset="0"/>
              <a:buChar char="•"/>
              <a:defRPr sz="1200">
                <a:solidFill>
                  <a:schemeClr val="tx1"/>
                </a:solidFill>
                <a:latin typeface="Calibri" panose="020F0502020204030204" pitchFamily="34" charset="0"/>
              </a:defRPr>
            </a:lvl9pPr>
          </a:lstStyle>
          <a:p>
            <a:pPr algn="ctr" rtl="1" eaLnBrk="1" hangingPunct="1">
              <a:spcBef>
                <a:spcPct val="0"/>
              </a:spcBef>
              <a:buClrTx/>
              <a:buFontTx/>
              <a:buNone/>
            </a:pPr>
            <a:r>
              <a:rPr lang="ar-SA" altLang="fr-FR" sz="2800" b="1" dirty="0">
                <a:solidFill>
                  <a:srgbClr val="00B0F0"/>
                </a:solidFill>
                <a:latin typeface="Corbel" panose="020B0503020204020204" pitchFamily="34" charset="0"/>
              </a:rPr>
              <a:t>توزيع المرضى حسب الولايات</a:t>
            </a:r>
          </a:p>
        </p:txBody>
      </p:sp>
      <p:graphicFrame>
        <p:nvGraphicFramePr>
          <p:cNvPr id="2" name="Tableau 1"/>
          <p:cNvGraphicFramePr>
            <a:graphicFrameLocks noGrp="1"/>
          </p:cNvGraphicFramePr>
          <p:nvPr>
            <p:extLst>
              <p:ext uri="{D42A27DB-BD31-4B8C-83A1-F6EECF244321}">
                <p14:modId xmlns:p14="http://schemas.microsoft.com/office/powerpoint/2010/main" val="646601606"/>
              </p:ext>
            </p:extLst>
          </p:nvPr>
        </p:nvGraphicFramePr>
        <p:xfrm>
          <a:off x="3853674" y="527549"/>
          <a:ext cx="3261815" cy="5890410"/>
        </p:xfrm>
        <a:graphic>
          <a:graphicData uri="http://schemas.openxmlformats.org/drawingml/2006/table">
            <a:tbl>
              <a:tblPr>
                <a:tableStyleId>{D27102A9-8310-4765-A935-A1911B00CA55}</a:tableStyleId>
              </a:tblPr>
              <a:tblGrid>
                <a:gridCol w="1600891">
                  <a:extLst>
                    <a:ext uri="{9D8B030D-6E8A-4147-A177-3AD203B41FA5}">
                      <a16:colId xmlns:a16="http://schemas.microsoft.com/office/drawing/2014/main" xmlns="" val="4210137524"/>
                    </a:ext>
                  </a:extLst>
                </a:gridCol>
                <a:gridCol w="1660924">
                  <a:extLst>
                    <a:ext uri="{9D8B030D-6E8A-4147-A177-3AD203B41FA5}">
                      <a16:colId xmlns:a16="http://schemas.microsoft.com/office/drawing/2014/main" xmlns="" val="1967904854"/>
                    </a:ext>
                  </a:extLst>
                </a:gridCol>
              </a:tblGrid>
              <a:tr h="276525">
                <a:tc>
                  <a:txBody>
                    <a:bodyPr/>
                    <a:lstStyle/>
                    <a:p>
                      <a:pPr algn="ctr" rtl="1" fontAlgn="b"/>
                      <a:r>
                        <a:rPr lang="ar-SA" sz="1200" u="none" strike="noStrike">
                          <a:effectLst/>
                        </a:rPr>
                        <a:t>الولاية</a:t>
                      </a:r>
                      <a:endParaRPr lang="ar-SA" sz="1200" b="1" i="0" u="none" strike="noStrike">
                        <a:solidFill>
                          <a:srgbClr val="FFFFFF"/>
                        </a:solidFill>
                        <a:effectLst/>
                        <a:latin typeface="Arial" panose="020B0604020202020204" pitchFamily="34" charset="0"/>
                      </a:endParaRPr>
                    </a:p>
                  </a:txBody>
                  <a:tcPr marL="8499" marR="8499" marT="8499" marB="0" anchor="ctr"/>
                </a:tc>
                <a:tc>
                  <a:txBody>
                    <a:bodyPr/>
                    <a:lstStyle/>
                    <a:p>
                      <a:pPr algn="ctr" rtl="1" fontAlgn="b"/>
                      <a:r>
                        <a:rPr lang="ar-SA" sz="1200" u="none" strike="noStrike" dirty="0">
                          <a:effectLst/>
                        </a:rPr>
                        <a:t>النسبة المئوية</a:t>
                      </a:r>
                      <a:endParaRPr lang="ar-SA" sz="1200" b="1" i="0" u="none" strike="noStrike" dirty="0">
                        <a:solidFill>
                          <a:srgbClr val="FFFFFF"/>
                        </a:solidFill>
                        <a:effectLst/>
                        <a:latin typeface="Arial" panose="020B0604020202020204" pitchFamily="34" charset="0"/>
                      </a:endParaRPr>
                    </a:p>
                  </a:txBody>
                  <a:tcPr marL="8499" marR="8499" marT="8499" marB="0" anchor="ctr"/>
                </a:tc>
                <a:extLst>
                  <a:ext uri="{0D108BD9-81ED-4DB2-BD59-A6C34878D82A}">
                    <a16:rowId xmlns:a16="http://schemas.microsoft.com/office/drawing/2014/main" xmlns="" val="155958059"/>
                  </a:ext>
                </a:extLst>
              </a:tr>
              <a:tr h="343010">
                <a:tc>
                  <a:txBody>
                    <a:bodyPr/>
                    <a:lstStyle/>
                    <a:p>
                      <a:pPr algn="ctr" rtl="1" fontAlgn="b"/>
                      <a:r>
                        <a:rPr lang="ar-SA" sz="1200" u="none" strike="noStrike">
                          <a:effectLst/>
                        </a:rPr>
                        <a:t>إينشيري</a:t>
                      </a:r>
                      <a:br>
                        <a:rPr lang="ar-SA" sz="1200" u="none" strike="noStrike">
                          <a:effectLst/>
                        </a:rPr>
                      </a:br>
                      <a:endParaRPr lang="ar-SA" sz="1200" b="1" i="0" u="none" strike="noStrike">
                        <a:solidFill>
                          <a:srgbClr val="000000"/>
                        </a:solidFill>
                        <a:effectLst/>
                        <a:latin typeface="Arial" panose="020B0604020202020204" pitchFamily="34" charset="0"/>
                      </a:endParaRPr>
                    </a:p>
                  </a:txBody>
                  <a:tcPr marL="8499" marR="8499" marT="8499" marB="0" anchor="ctr"/>
                </a:tc>
                <a:tc>
                  <a:txBody>
                    <a:bodyPr/>
                    <a:lstStyle/>
                    <a:p>
                      <a:pPr algn="ctr" fontAlgn="b"/>
                      <a:r>
                        <a:rPr lang="en-US" sz="1200" u="none" strike="noStrike" dirty="0">
                          <a:effectLst/>
                        </a:rPr>
                        <a:t>1,26%</a:t>
                      </a:r>
                      <a:endParaRPr lang="en-US" sz="1200" b="1" i="0" u="none" strike="noStrike" dirty="0">
                        <a:solidFill>
                          <a:srgbClr val="000000"/>
                        </a:solidFill>
                        <a:effectLst/>
                        <a:latin typeface="Arial" panose="020B0604020202020204" pitchFamily="34" charset="0"/>
                      </a:endParaRPr>
                    </a:p>
                  </a:txBody>
                  <a:tcPr marL="8499" marR="8499" marT="8499" marB="0" anchor="ctr"/>
                </a:tc>
                <a:extLst>
                  <a:ext uri="{0D108BD9-81ED-4DB2-BD59-A6C34878D82A}">
                    <a16:rowId xmlns:a16="http://schemas.microsoft.com/office/drawing/2014/main" xmlns="" val="3412196802"/>
                  </a:ext>
                </a:extLst>
              </a:tr>
              <a:tr h="343010">
                <a:tc>
                  <a:txBody>
                    <a:bodyPr/>
                    <a:lstStyle/>
                    <a:p>
                      <a:pPr algn="ctr" rtl="1" fontAlgn="b"/>
                      <a:r>
                        <a:rPr lang="ar-SA" sz="1200" u="none" strike="noStrike">
                          <a:effectLst/>
                        </a:rPr>
                        <a:t>تيرس زمور</a:t>
                      </a:r>
                      <a:br>
                        <a:rPr lang="ar-SA" sz="1200" u="none" strike="noStrike">
                          <a:effectLst/>
                        </a:rPr>
                      </a:br>
                      <a:endParaRPr lang="ar-SA" sz="1200" b="1" i="0" u="none" strike="noStrike">
                        <a:solidFill>
                          <a:srgbClr val="000000"/>
                        </a:solidFill>
                        <a:effectLst/>
                        <a:latin typeface="Arial" panose="020B0604020202020204" pitchFamily="34" charset="0"/>
                      </a:endParaRPr>
                    </a:p>
                  </a:txBody>
                  <a:tcPr marL="8499" marR="8499" marT="8499" marB="0" anchor="ctr"/>
                </a:tc>
                <a:tc>
                  <a:txBody>
                    <a:bodyPr/>
                    <a:lstStyle/>
                    <a:p>
                      <a:pPr algn="ctr" fontAlgn="b"/>
                      <a:r>
                        <a:rPr lang="en-US" sz="1200" u="none" strike="noStrike">
                          <a:effectLst/>
                        </a:rPr>
                        <a:t>1,44%</a:t>
                      </a:r>
                      <a:endParaRPr lang="en-US" sz="1200" b="1" i="0" u="none" strike="noStrike">
                        <a:solidFill>
                          <a:srgbClr val="000000"/>
                        </a:solidFill>
                        <a:effectLst/>
                        <a:latin typeface="Arial" panose="020B0604020202020204" pitchFamily="34" charset="0"/>
                      </a:endParaRPr>
                    </a:p>
                  </a:txBody>
                  <a:tcPr marL="8499" marR="8499" marT="8499" marB="0" anchor="ctr"/>
                </a:tc>
                <a:extLst>
                  <a:ext uri="{0D108BD9-81ED-4DB2-BD59-A6C34878D82A}">
                    <a16:rowId xmlns:a16="http://schemas.microsoft.com/office/drawing/2014/main" xmlns="" val="289272502"/>
                  </a:ext>
                </a:extLst>
              </a:tr>
              <a:tr h="343010">
                <a:tc>
                  <a:txBody>
                    <a:bodyPr/>
                    <a:lstStyle/>
                    <a:p>
                      <a:pPr algn="ctr" rtl="1" fontAlgn="b"/>
                      <a:r>
                        <a:rPr lang="ar-SA" sz="1200" u="none" strike="noStrike">
                          <a:effectLst/>
                        </a:rPr>
                        <a:t>داخلة نواذيبو</a:t>
                      </a:r>
                      <a:br>
                        <a:rPr lang="ar-SA" sz="1200" u="none" strike="noStrike">
                          <a:effectLst/>
                        </a:rPr>
                      </a:br>
                      <a:endParaRPr lang="ar-SA" sz="1200" b="1" i="0" u="none" strike="noStrike">
                        <a:solidFill>
                          <a:srgbClr val="000000"/>
                        </a:solidFill>
                        <a:effectLst/>
                        <a:latin typeface="Arial" panose="020B0604020202020204" pitchFamily="34" charset="0"/>
                      </a:endParaRPr>
                    </a:p>
                  </a:txBody>
                  <a:tcPr marL="8499" marR="8499" marT="8499" marB="0" anchor="ctr"/>
                </a:tc>
                <a:tc>
                  <a:txBody>
                    <a:bodyPr/>
                    <a:lstStyle/>
                    <a:p>
                      <a:pPr algn="ctr" fontAlgn="b"/>
                      <a:r>
                        <a:rPr lang="en-US" sz="1200" u="none" strike="noStrike">
                          <a:effectLst/>
                        </a:rPr>
                        <a:t>2,52%</a:t>
                      </a:r>
                      <a:endParaRPr lang="en-US" sz="1200" b="1" i="0" u="none" strike="noStrike">
                        <a:solidFill>
                          <a:srgbClr val="000000"/>
                        </a:solidFill>
                        <a:effectLst/>
                        <a:latin typeface="Arial" panose="020B0604020202020204" pitchFamily="34" charset="0"/>
                      </a:endParaRPr>
                    </a:p>
                  </a:txBody>
                  <a:tcPr marL="8499" marR="8499" marT="8499" marB="0" anchor="ctr"/>
                </a:tc>
                <a:extLst>
                  <a:ext uri="{0D108BD9-81ED-4DB2-BD59-A6C34878D82A}">
                    <a16:rowId xmlns:a16="http://schemas.microsoft.com/office/drawing/2014/main" xmlns="" val="2957071032"/>
                  </a:ext>
                </a:extLst>
              </a:tr>
              <a:tr h="343010">
                <a:tc>
                  <a:txBody>
                    <a:bodyPr/>
                    <a:lstStyle/>
                    <a:p>
                      <a:pPr algn="ctr" rtl="1" fontAlgn="b"/>
                      <a:r>
                        <a:rPr lang="ar-SA" sz="1200" u="none" strike="noStrike">
                          <a:effectLst/>
                        </a:rPr>
                        <a:t>نواكشوط الجنوبية</a:t>
                      </a:r>
                      <a:br>
                        <a:rPr lang="ar-SA" sz="1200" u="none" strike="noStrike">
                          <a:effectLst/>
                        </a:rPr>
                      </a:br>
                      <a:endParaRPr lang="ar-SA" sz="1200" b="1" i="0" u="none" strike="noStrike">
                        <a:solidFill>
                          <a:srgbClr val="000000"/>
                        </a:solidFill>
                        <a:effectLst/>
                        <a:latin typeface="Arial" panose="020B0604020202020204" pitchFamily="34" charset="0"/>
                      </a:endParaRPr>
                    </a:p>
                  </a:txBody>
                  <a:tcPr marL="8499" marR="8499" marT="8499" marB="0" anchor="ctr"/>
                </a:tc>
                <a:tc>
                  <a:txBody>
                    <a:bodyPr/>
                    <a:lstStyle/>
                    <a:p>
                      <a:pPr algn="ctr" fontAlgn="b"/>
                      <a:r>
                        <a:rPr lang="en-US" sz="1200" u="none" strike="noStrike">
                          <a:effectLst/>
                        </a:rPr>
                        <a:t>2,52%</a:t>
                      </a:r>
                      <a:endParaRPr lang="en-US" sz="1200" b="1" i="0" u="none" strike="noStrike">
                        <a:solidFill>
                          <a:srgbClr val="000000"/>
                        </a:solidFill>
                        <a:effectLst/>
                        <a:latin typeface="Arial" panose="020B0604020202020204" pitchFamily="34" charset="0"/>
                      </a:endParaRPr>
                    </a:p>
                  </a:txBody>
                  <a:tcPr marL="8499" marR="8499" marT="8499" marB="0" anchor="ctr"/>
                </a:tc>
                <a:extLst>
                  <a:ext uri="{0D108BD9-81ED-4DB2-BD59-A6C34878D82A}">
                    <a16:rowId xmlns:a16="http://schemas.microsoft.com/office/drawing/2014/main" xmlns="" val="2833959299"/>
                  </a:ext>
                </a:extLst>
              </a:tr>
              <a:tr h="343010">
                <a:tc>
                  <a:txBody>
                    <a:bodyPr/>
                    <a:lstStyle/>
                    <a:p>
                      <a:pPr algn="ctr" rtl="1" fontAlgn="b"/>
                      <a:r>
                        <a:rPr lang="ar-SA" sz="1200" u="none" strike="noStrike">
                          <a:effectLst/>
                        </a:rPr>
                        <a:t>تكانت</a:t>
                      </a:r>
                      <a:br>
                        <a:rPr lang="ar-SA" sz="1200" u="none" strike="noStrike">
                          <a:effectLst/>
                        </a:rPr>
                      </a:br>
                      <a:endParaRPr lang="ar-SA" sz="1200" b="1" i="0" u="none" strike="noStrike">
                        <a:solidFill>
                          <a:srgbClr val="000000"/>
                        </a:solidFill>
                        <a:effectLst/>
                        <a:latin typeface="Arial" panose="020B0604020202020204" pitchFamily="34" charset="0"/>
                      </a:endParaRPr>
                    </a:p>
                  </a:txBody>
                  <a:tcPr marL="8499" marR="8499" marT="8499" marB="0" anchor="ctr"/>
                </a:tc>
                <a:tc>
                  <a:txBody>
                    <a:bodyPr/>
                    <a:lstStyle/>
                    <a:p>
                      <a:pPr algn="ctr" fontAlgn="b"/>
                      <a:r>
                        <a:rPr lang="en-US" sz="1200" u="none" strike="noStrike">
                          <a:effectLst/>
                        </a:rPr>
                        <a:t>4,23%</a:t>
                      </a:r>
                      <a:endParaRPr lang="en-US" sz="1200" b="1" i="0" u="none" strike="noStrike">
                        <a:solidFill>
                          <a:srgbClr val="000000"/>
                        </a:solidFill>
                        <a:effectLst/>
                        <a:latin typeface="Arial" panose="020B0604020202020204" pitchFamily="34" charset="0"/>
                      </a:endParaRPr>
                    </a:p>
                  </a:txBody>
                  <a:tcPr marL="8499" marR="8499" marT="8499" marB="0" anchor="ctr"/>
                </a:tc>
                <a:extLst>
                  <a:ext uri="{0D108BD9-81ED-4DB2-BD59-A6C34878D82A}">
                    <a16:rowId xmlns:a16="http://schemas.microsoft.com/office/drawing/2014/main" xmlns="" val="2181803559"/>
                  </a:ext>
                </a:extLst>
              </a:tr>
              <a:tr h="343010">
                <a:tc>
                  <a:txBody>
                    <a:bodyPr/>
                    <a:lstStyle/>
                    <a:p>
                      <a:pPr algn="ctr" rtl="1" fontAlgn="b"/>
                      <a:r>
                        <a:rPr lang="ar-SA" sz="1200" u="none" strike="noStrike">
                          <a:effectLst/>
                        </a:rPr>
                        <a:t>غيديماغا</a:t>
                      </a:r>
                      <a:br>
                        <a:rPr lang="ar-SA" sz="1200" u="none" strike="noStrike">
                          <a:effectLst/>
                        </a:rPr>
                      </a:br>
                      <a:endParaRPr lang="ar-SA" sz="1200" b="1" i="0" u="none" strike="noStrike">
                        <a:solidFill>
                          <a:srgbClr val="000000"/>
                        </a:solidFill>
                        <a:effectLst/>
                        <a:latin typeface="Arial" panose="020B0604020202020204" pitchFamily="34" charset="0"/>
                      </a:endParaRPr>
                    </a:p>
                  </a:txBody>
                  <a:tcPr marL="8499" marR="8499" marT="8499" marB="0" anchor="ctr"/>
                </a:tc>
                <a:tc>
                  <a:txBody>
                    <a:bodyPr/>
                    <a:lstStyle/>
                    <a:p>
                      <a:pPr algn="ctr" fontAlgn="b"/>
                      <a:r>
                        <a:rPr lang="en-US" sz="1200" u="none" strike="noStrike">
                          <a:effectLst/>
                        </a:rPr>
                        <a:t>4,23%</a:t>
                      </a:r>
                      <a:endParaRPr lang="en-US" sz="1200" b="1" i="0" u="none" strike="noStrike">
                        <a:solidFill>
                          <a:srgbClr val="000000"/>
                        </a:solidFill>
                        <a:effectLst/>
                        <a:latin typeface="Arial" panose="020B0604020202020204" pitchFamily="34" charset="0"/>
                      </a:endParaRPr>
                    </a:p>
                  </a:txBody>
                  <a:tcPr marL="8499" marR="8499" marT="8499" marB="0" anchor="ctr"/>
                </a:tc>
                <a:extLst>
                  <a:ext uri="{0D108BD9-81ED-4DB2-BD59-A6C34878D82A}">
                    <a16:rowId xmlns:a16="http://schemas.microsoft.com/office/drawing/2014/main" xmlns="" val="2495707857"/>
                  </a:ext>
                </a:extLst>
              </a:tr>
              <a:tr h="343010">
                <a:tc>
                  <a:txBody>
                    <a:bodyPr/>
                    <a:lstStyle/>
                    <a:p>
                      <a:pPr algn="ctr" rtl="1" fontAlgn="b"/>
                      <a:r>
                        <a:rPr lang="ar-SA" sz="1200" u="none" strike="noStrike">
                          <a:effectLst/>
                        </a:rPr>
                        <a:t>نواكشوط الشمالية</a:t>
                      </a:r>
                      <a:br>
                        <a:rPr lang="ar-SA" sz="1200" u="none" strike="noStrike">
                          <a:effectLst/>
                        </a:rPr>
                      </a:br>
                      <a:endParaRPr lang="ar-SA" sz="1200" b="1" i="0" u="none" strike="noStrike">
                        <a:solidFill>
                          <a:srgbClr val="000000"/>
                        </a:solidFill>
                        <a:effectLst/>
                        <a:latin typeface="Arial" panose="020B0604020202020204" pitchFamily="34" charset="0"/>
                      </a:endParaRPr>
                    </a:p>
                  </a:txBody>
                  <a:tcPr marL="8499" marR="8499" marT="8499" marB="0" anchor="ctr"/>
                </a:tc>
                <a:tc>
                  <a:txBody>
                    <a:bodyPr/>
                    <a:lstStyle/>
                    <a:p>
                      <a:pPr algn="ctr" fontAlgn="b"/>
                      <a:r>
                        <a:rPr lang="en-US" sz="1200" u="none" strike="noStrike">
                          <a:effectLst/>
                        </a:rPr>
                        <a:t>4,23%</a:t>
                      </a:r>
                      <a:endParaRPr lang="en-US" sz="1200" b="1" i="0" u="none" strike="noStrike">
                        <a:solidFill>
                          <a:srgbClr val="000000"/>
                        </a:solidFill>
                        <a:effectLst/>
                        <a:latin typeface="Arial" panose="020B0604020202020204" pitchFamily="34" charset="0"/>
                      </a:endParaRPr>
                    </a:p>
                  </a:txBody>
                  <a:tcPr marL="8499" marR="8499" marT="8499" marB="0" anchor="ctr"/>
                </a:tc>
                <a:extLst>
                  <a:ext uri="{0D108BD9-81ED-4DB2-BD59-A6C34878D82A}">
                    <a16:rowId xmlns:a16="http://schemas.microsoft.com/office/drawing/2014/main" xmlns="" val="1145274097"/>
                  </a:ext>
                </a:extLst>
              </a:tr>
              <a:tr h="343010">
                <a:tc>
                  <a:txBody>
                    <a:bodyPr/>
                    <a:lstStyle/>
                    <a:p>
                      <a:pPr algn="ctr" rtl="1" fontAlgn="b"/>
                      <a:r>
                        <a:rPr lang="ar-SA" sz="1200" u="none" strike="noStrike">
                          <a:effectLst/>
                        </a:rPr>
                        <a:t>أدرار</a:t>
                      </a:r>
                      <a:br>
                        <a:rPr lang="ar-SA" sz="1200" u="none" strike="noStrike">
                          <a:effectLst/>
                        </a:rPr>
                      </a:br>
                      <a:endParaRPr lang="ar-SA" sz="1200" b="1" i="0" u="none" strike="noStrike">
                        <a:solidFill>
                          <a:srgbClr val="000000"/>
                        </a:solidFill>
                        <a:effectLst/>
                        <a:latin typeface="Arial" panose="020B0604020202020204" pitchFamily="34" charset="0"/>
                      </a:endParaRPr>
                    </a:p>
                  </a:txBody>
                  <a:tcPr marL="8499" marR="8499" marT="8499" marB="0" anchor="ctr"/>
                </a:tc>
                <a:tc>
                  <a:txBody>
                    <a:bodyPr/>
                    <a:lstStyle/>
                    <a:p>
                      <a:pPr algn="ctr" fontAlgn="b"/>
                      <a:r>
                        <a:rPr lang="en-US" sz="1200" u="none" strike="noStrike">
                          <a:effectLst/>
                        </a:rPr>
                        <a:t>4,59%</a:t>
                      </a:r>
                      <a:endParaRPr lang="en-US" sz="1200" b="1" i="0" u="none" strike="noStrike">
                        <a:solidFill>
                          <a:srgbClr val="000000"/>
                        </a:solidFill>
                        <a:effectLst/>
                        <a:latin typeface="Arial" panose="020B0604020202020204" pitchFamily="34" charset="0"/>
                      </a:endParaRPr>
                    </a:p>
                  </a:txBody>
                  <a:tcPr marL="8499" marR="8499" marT="8499" marB="0" anchor="ctr"/>
                </a:tc>
                <a:extLst>
                  <a:ext uri="{0D108BD9-81ED-4DB2-BD59-A6C34878D82A}">
                    <a16:rowId xmlns:a16="http://schemas.microsoft.com/office/drawing/2014/main" xmlns="" val="3703303649"/>
                  </a:ext>
                </a:extLst>
              </a:tr>
              <a:tr h="343010">
                <a:tc>
                  <a:txBody>
                    <a:bodyPr/>
                    <a:lstStyle/>
                    <a:p>
                      <a:pPr algn="ctr" rtl="1" fontAlgn="b"/>
                      <a:r>
                        <a:rPr lang="ar-SA" sz="1200" u="none" strike="noStrike">
                          <a:effectLst/>
                        </a:rPr>
                        <a:t>كوركول</a:t>
                      </a:r>
                      <a:br>
                        <a:rPr lang="ar-SA" sz="1200" u="none" strike="noStrike">
                          <a:effectLst/>
                        </a:rPr>
                      </a:br>
                      <a:endParaRPr lang="ar-SA" sz="1200" b="1" i="0" u="none" strike="noStrike">
                        <a:solidFill>
                          <a:srgbClr val="000000"/>
                        </a:solidFill>
                        <a:effectLst/>
                        <a:latin typeface="Arial" panose="020B0604020202020204" pitchFamily="34" charset="0"/>
                      </a:endParaRPr>
                    </a:p>
                  </a:txBody>
                  <a:tcPr marL="8499" marR="8499" marT="8499" marB="0" anchor="ctr"/>
                </a:tc>
                <a:tc>
                  <a:txBody>
                    <a:bodyPr/>
                    <a:lstStyle/>
                    <a:p>
                      <a:pPr algn="ctr" fontAlgn="b"/>
                      <a:r>
                        <a:rPr lang="en-US" sz="1200" u="none" strike="noStrike">
                          <a:effectLst/>
                        </a:rPr>
                        <a:t>6,66%</a:t>
                      </a:r>
                      <a:endParaRPr lang="en-US" sz="1200" b="1" i="0" u="none" strike="noStrike">
                        <a:solidFill>
                          <a:srgbClr val="000000"/>
                        </a:solidFill>
                        <a:effectLst/>
                        <a:latin typeface="Arial" panose="020B0604020202020204" pitchFamily="34" charset="0"/>
                      </a:endParaRPr>
                    </a:p>
                  </a:txBody>
                  <a:tcPr marL="8499" marR="8499" marT="8499" marB="0" anchor="ctr"/>
                </a:tc>
                <a:extLst>
                  <a:ext uri="{0D108BD9-81ED-4DB2-BD59-A6C34878D82A}">
                    <a16:rowId xmlns:a16="http://schemas.microsoft.com/office/drawing/2014/main" xmlns="" val="1617126215"/>
                  </a:ext>
                </a:extLst>
              </a:tr>
              <a:tr h="343010">
                <a:tc>
                  <a:txBody>
                    <a:bodyPr/>
                    <a:lstStyle/>
                    <a:p>
                      <a:pPr algn="ctr" rtl="1" fontAlgn="b"/>
                      <a:r>
                        <a:rPr lang="ar-SA" sz="1200" u="none" strike="noStrike">
                          <a:effectLst/>
                        </a:rPr>
                        <a:t>نواكشوط الغربية</a:t>
                      </a:r>
                      <a:br>
                        <a:rPr lang="ar-SA" sz="1200" u="none" strike="noStrike">
                          <a:effectLst/>
                        </a:rPr>
                      </a:br>
                      <a:endParaRPr lang="ar-SA" sz="1200" b="1" i="0" u="none" strike="noStrike">
                        <a:solidFill>
                          <a:srgbClr val="000000"/>
                        </a:solidFill>
                        <a:effectLst/>
                        <a:latin typeface="Arial" panose="020B0604020202020204" pitchFamily="34" charset="0"/>
                      </a:endParaRPr>
                    </a:p>
                  </a:txBody>
                  <a:tcPr marL="8499" marR="8499" marT="8499" marB="0" anchor="ctr"/>
                </a:tc>
                <a:tc>
                  <a:txBody>
                    <a:bodyPr/>
                    <a:lstStyle/>
                    <a:p>
                      <a:pPr algn="ctr" fontAlgn="b"/>
                      <a:r>
                        <a:rPr lang="en-US" sz="1200" u="none" strike="noStrike">
                          <a:effectLst/>
                        </a:rPr>
                        <a:t>7,65%</a:t>
                      </a:r>
                      <a:endParaRPr lang="en-US" sz="1200" b="1" i="0" u="none" strike="noStrike">
                        <a:solidFill>
                          <a:srgbClr val="000000"/>
                        </a:solidFill>
                        <a:effectLst/>
                        <a:latin typeface="Arial" panose="020B0604020202020204" pitchFamily="34" charset="0"/>
                      </a:endParaRPr>
                    </a:p>
                  </a:txBody>
                  <a:tcPr marL="8499" marR="8499" marT="8499" marB="0" anchor="ctr"/>
                </a:tc>
                <a:extLst>
                  <a:ext uri="{0D108BD9-81ED-4DB2-BD59-A6C34878D82A}">
                    <a16:rowId xmlns:a16="http://schemas.microsoft.com/office/drawing/2014/main" xmlns="" val="1208069932"/>
                  </a:ext>
                </a:extLst>
              </a:tr>
              <a:tr h="343010">
                <a:tc>
                  <a:txBody>
                    <a:bodyPr/>
                    <a:lstStyle/>
                    <a:p>
                      <a:pPr algn="ctr" rtl="1" fontAlgn="b"/>
                      <a:r>
                        <a:rPr lang="ar-SA" sz="1200" u="none" strike="noStrike">
                          <a:effectLst/>
                        </a:rPr>
                        <a:t>الحوض الغربي</a:t>
                      </a:r>
                      <a:br>
                        <a:rPr lang="ar-SA" sz="1200" u="none" strike="noStrike">
                          <a:effectLst/>
                        </a:rPr>
                      </a:br>
                      <a:endParaRPr lang="ar-SA" sz="1200" b="1" i="0" u="none" strike="noStrike">
                        <a:solidFill>
                          <a:srgbClr val="000000"/>
                        </a:solidFill>
                        <a:effectLst/>
                        <a:latin typeface="Arial" panose="020B0604020202020204" pitchFamily="34" charset="0"/>
                      </a:endParaRPr>
                    </a:p>
                  </a:txBody>
                  <a:tcPr marL="8499" marR="8499" marT="8499" marB="0" anchor="ctr"/>
                </a:tc>
                <a:tc>
                  <a:txBody>
                    <a:bodyPr/>
                    <a:lstStyle/>
                    <a:p>
                      <a:pPr algn="ctr" fontAlgn="b"/>
                      <a:r>
                        <a:rPr lang="en-US" sz="1200" u="none" strike="noStrike">
                          <a:effectLst/>
                        </a:rPr>
                        <a:t>10,35%</a:t>
                      </a:r>
                      <a:endParaRPr lang="en-US" sz="1200" b="1" i="0" u="none" strike="noStrike">
                        <a:solidFill>
                          <a:srgbClr val="000000"/>
                        </a:solidFill>
                        <a:effectLst/>
                        <a:latin typeface="Arial" panose="020B0604020202020204" pitchFamily="34" charset="0"/>
                      </a:endParaRPr>
                    </a:p>
                  </a:txBody>
                  <a:tcPr marL="8499" marR="8499" marT="8499" marB="0" anchor="ctr"/>
                </a:tc>
                <a:extLst>
                  <a:ext uri="{0D108BD9-81ED-4DB2-BD59-A6C34878D82A}">
                    <a16:rowId xmlns:a16="http://schemas.microsoft.com/office/drawing/2014/main" xmlns="" val="2454642083"/>
                  </a:ext>
                </a:extLst>
              </a:tr>
              <a:tr h="343010">
                <a:tc>
                  <a:txBody>
                    <a:bodyPr/>
                    <a:lstStyle/>
                    <a:p>
                      <a:pPr algn="ctr" rtl="1" fontAlgn="b"/>
                      <a:r>
                        <a:rPr lang="ar-SA" sz="1200" u="none" strike="noStrike">
                          <a:effectLst/>
                        </a:rPr>
                        <a:t>البراكنة</a:t>
                      </a:r>
                      <a:br>
                        <a:rPr lang="ar-SA" sz="1200" u="none" strike="noStrike">
                          <a:effectLst/>
                        </a:rPr>
                      </a:br>
                      <a:endParaRPr lang="ar-SA" sz="1200" b="1" i="0" u="none" strike="noStrike">
                        <a:solidFill>
                          <a:srgbClr val="000000"/>
                        </a:solidFill>
                        <a:effectLst/>
                        <a:latin typeface="Arial" panose="020B0604020202020204" pitchFamily="34" charset="0"/>
                      </a:endParaRPr>
                    </a:p>
                  </a:txBody>
                  <a:tcPr marL="8499" marR="8499" marT="8499" marB="0" anchor="ctr"/>
                </a:tc>
                <a:tc>
                  <a:txBody>
                    <a:bodyPr/>
                    <a:lstStyle/>
                    <a:p>
                      <a:pPr algn="ctr" fontAlgn="b"/>
                      <a:r>
                        <a:rPr lang="en-US" sz="1200" u="none" strike="noStrike">
                          <a:effectLst/>
                        </a:rPr>
                        <a:t>11,07%</a:t>
                      </a:r>
                      <a:endParaRPr lang="en-US" sz="1200" b="1" i="0" u="none" strike="noStrike">
                        <a:solidFill>
                          <a:srgbClr val="000000"/>
                        </a:solidFill>
                        <a:effectLst/>
                        <a:latin typeface="Arial" panose="020B0604020202020204" pitchFamily="34" charset="0"/>
                      </a:endParaRPr>
                    </a:p>
                  </a:txBody>
                  <a:tcPr marL="8499" marR="8499" marT="8499" marB="0" anchor="ctr"/>
                </a:tc>
                <a:extLst>
                  <a:ext uri="{0D108BD9-81ED-4DB2-BD59-A6C34878D82A}">
                    <a16:rowId xmlns:a16="http://schemas.microsoft.com/office/drawing/2014/main" xmlns="" val="1337535531"/>
                  </a:ext>
                </a:extLst>
              </a:tr>
              <a:tr h="343010">
                <a:tc>
                  <a:txBody>
                    <a:bodyPr/>
                    <a:lstStyle/>
                    <a:p>
                      <a:pPr algn="ctr" rtl="1" fontAlgn="ctr"/>
                      <a:r>
                        <a:rPr lang="ar-SA" sz="1200" u="none" strike="noStrike">
                          <a:effectLst/>
                        </a:rPr>
                        <a:t>الحوض الشرقي</a:t>
                      </a:r>
                      <a:br>
                        <a:rPr lang="ar-SA" sz="1200" u="none" strike="noStrike">
                          <a:effectLst/>
                        </a:rPr>
                      </a:br>
                      <a:endParaRPr lang="ar-SA" sz="1200" b="1" i="0" u="none" strike="noStrike">
                        <a:solidFill>
                          <a:srgbClr val="000000"/>
                        </a:solidFill>
                        <a:effectLst/>
                        <a:latin typeface="Arial" panose="020B0604020202020204" pitchFamily="34" charset="0"/>
                      </a:endParaRPr>
                    </a:p>
                  </a:txBody>
                  <a:tcPr marL="8499" marR="8499" marT="8499" marB="0" anchor="ctr"/>
                </a:tc>
                <a:tc>
                  <a:txBody>
                    <a:bodyPr/>
                    <a:lstStyle/>
                    <a:p>
                      <a:pPr algn="ctr" fontAlgn="b"/>
                      <a:r>
                        <a:rPr lang="en-US" sz="1200" u="none" strike="noStrike">
                          <a:effectLst/>
                        </a:rPr>
                        <a:t>12,06%</a:t>
                      </a:r>
                      <a:endParaRPr lang="en-US" sz="1200" b="1" i="0" u="none" strike="noStrike">
                        <a:solidFill>
                          <a:srgbClr val="000000"/>
                        </a:solidFill>
                        <a:effectLst/>
                        <a:latin typeface="Arial" panose="020B0604020202020204" pitchFamily="34" charset="0"/>
                      </a:endParaRPr>
                    </a:p>
                  </a:txBody>
                  <a:tcPr marL="8499" marR="8499" marT="8499" marB="0" anchor="ctr"/>
                </a:tc>
                <a:extLst>
                  <a:ext uri="{0D108BD9-81ED-4DB2-BD59-A6C34878D82A}">
                    <a16:rowId xmlns:a16="http://schemas.microsoft.com/office/drawing/2014/main" xmlns="" val="3256303327"/>
                  </a:ext>
                </a:extLst>
              </a:tr>
              <a:tr h="343010">
                <a:tc>
                  <a:txBody>
                    <a:bodyPr/>
                    <a:lstStyle/>
                    <a:p>
                      <a:pPr algn="ctr" rtl="1" fontAlgn="b"/>
                      <a:r>
                        <a:rPr lang="ar-SA" sz="1200" u="none" strike="noStrike">
                          <a:effectLst/>
                        </a:rPr>
                        <a:t>العصابة</a:t>
                      </a:r>
                      <a:br>
                        <a:rPr lang="ar-SA" sz="1200" u="none" strike="noStrike">
                          <a:effectLst/>
                        </a:rPr>
                      </a:br>
                      <a:endParaRPr lang="ar-SA" sz="1200" b="1" i="0" u="none" strike="noStrike">
                        <a:solidFill>
                          <a:srgbClr val="000000"/>
                        </a:solidFill>
                        <a:effectLst/>
                        <a:latin typeface="Arial" panose="020B0604020202020204" pitchFamily="34" charset="0"/>
                      </a:endParaRPr>
                    </a:p>
                  </a:txBody>
                  <a:tcPr marL="8499" marR="8499" marT="8499" marB="0" anchor="ctr"/>
                </a:tc>
                <a:tc>
                  <a:txBody>
                    <a:bodyPr/>
                    <a:lstStyle/>
                    <a:p>
                      <a:pPr algn="ctr" fontAlgn="b"/>
                      <a:r>
                        <a:rPr lang="en-US" sz="1200" u="none" strike="noStrike">
                          <a:effectLst/>
                        </a:rPr>
                        <a:t>12,15%</a:t>
                      </a:r>
                      <a:endParaRPr lang="en-US" sz="1200" b="1" i="0" u="none" strike="noStrike">
                        <a:solidFill>
                          <a:srgbClr val="000000"/>
                        </a:solidFill>
                        <a:effectLst/>
                        <a:latin typeface="Arial" panose="020B0604020202020204" pitchFamily="34" charset="0"/>
                      </a:endParaRPr>
                    </a:p>
                  </a:txBody>
                  <a:tcPr marL="8499" marR="8499" marT="8499" marB="0" anchor="ctr"/>
                </a:tc>
                <a:extLst>
                  <a:ext uri="{0D108BD9-81ED-4DB2-BD59-A6C34878D82A}">
                    <a16:rowId xmlns:a16="http://schemas.microsoft.com/office/drawing/2014/main" xmlns="" val="2492358199"/>
                  </a:ext>
                </a:extLst>
              </a:tr>
              <a:tr h="343010">
                <a:tc>
                  <a:txBody>
                    <a:bodyPr/>
                    <a:lstStyle/>
                    <a:p>
                      <a:pPr algn="ctr" rtl="1" fontAlgn="b"/>
                      <a:r>
                        <a:rPr lang="ar-SA" sz="1200" u="none" strike="noStrike">
                          <a:effectLst/>
                        </a:rPr>
                        <a:t>الترارزة</a:t>
                      </a:r>
                      <a:br>
                        <a:rPr lang="ar-SA" sz="1200" u="none" strike="noStrike">
                          <a:effectLst/>
                        </a:rPr>
                      </a:br>
                      <a:endParaRPr lang="ar-SA" sz="1200" b="1" i="0" u="none" strike="noStrike">
                        <a:solidFill>
                          <a:srgbClr val="000000"/>
                        </a:solidFill>
                        <a:effectLst/>
                        <a:latin typeface="Arial" panose="020B0604020202020204" pitchFamily="34" charset="0"/>
                      </a:endParaRPr>
                    </a:p>
                  </a:txBody>
                  <a:tcPr marL="8499" marR="8499" marT="8499" marB="0" anchor="ctr"/>
                </a:tc>
                <a:tc>
                  <a:txBody>
                    <a:bodyPr/>
                    <a:lstStyle/>
                    <a:p>
                      <a:pPr algn="ctr" fontAlgn="b"/>
                      <a:r>
                        <a:rPr lang="en-US" sz="1200" u="none" strike="noStrike" dirty="0">
                          <a:effectLst/>
                        </a:rPr>
                        <a:t>15,03%</a:t>
                      </a:r>
                      <a:endParaRPr lang="en-US" sz="1200" b="1" i="0" u="none" strike="noStrike" dirty="0">
                        <a:solidFill>
                          <a:srgbClr val="000000"/>
                        </a:solidFill>
                        <a:effectLst/>
                        <a:latin typeface="Arial" panose="020B0604020202020204" pitchFamily="34" charset="0"/>
                      </a:endParaRPr>
                    </a:p>
                  </a:txBody>
                  <a:tcPr marL="8499" marR="8499" marT="8499" marB="0" anchor="ctr"/>
                </a:tc>
                <a:extLst>
                  <a:ext uri="{0D108BD9-81ED-4DB2-BD59-A6C34878D82A}">
                    <a16:rowId xmlns:a16="http://schemas.microsoft.com/office/drawing/2014/main" xmlns="" val="103522643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xmlns="" id="{ABBA3DB3-A445-4949-AB8E-8B2F3C33366B}"/>
              </a:ext>
            </a:extLst>
          </p:cNvPr>
          <p:cNvSpPr>
            <a:spLocks noGrp="1"/>
          </p:cNvSpPr>
          <p:nvPr>
            <p:ph type="sldNum" sz="quarter" idx="21"/>
          </p:nvPr>
        </p:nvSpPr>
        <p:spPr/>
        <p:txBody>
          <a:bodyPr/>
          <a:lstStyle/>
          <a:p>
            <a:pPr>
              <a:defRPr/>
            </a:pPr>
            <a:fld id="{397862C5-37A1-49A4-A9A0-670A1183751D}" type="slidenum">
              <a:rPr lang="fr-FR"/>
              <a:pPr>
                <a:defRPr/>
              </a:pPr>
              <a:t>11</a:t>
            </a:fld>
            <a:endParaRPr lang="fr-FR" dirty="0"/>
          </a:p>
        </p:txBody>
      </p:sp>
      <p:sp>
        <p:nvSpPr>
          <p:cNvPr id="7" name="Titre 1"/>
          <p:cNvSpPr txBox="1">
            <a:spLocks/>
          </p:cNvSpPr>
          <p:nvPr/>
        </p:nvSpPr>
        <p:spPr bwMode="auto">
          <a:xfrm>
            <a:off x="0" y="823583"/>
            <a:ext cx="4781721" cy="57640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tIns="180000" rIns="180000" bIns="180000" anchor="ctr"/>
          <a:lstStyle>
            <a:lvl1pPr>
              <a:lnSpc>
                <a:spcPct val="90000"/>
              </a:lnSpc>
              <a:spcBef>
                <a:spcPts val="1000"/>
              </a:spcBef>
              <a:buClr>
                <a:schemeClr val="accent1"/>
              </a:buClr>
              <a:buFont typeface="Arial" panose="020B0604020202020204" pitchFamily="34" charset="0"/>
              <a:buChar char="•"/>
              <a:defRPr>
                <a:solidFill>
                  <a:schemeClr val="tx1"/>
                </a:solidFill>
                <a:latin typeface="Calibri" panose="020F0502020204030204" pitchFamily="34" charset="0"/>
              </a:defRPr>
            </a:lvl1pPr>
            <a:lvl2pPr marL="742950" indent="-285750">
              <a:lnSpc>
                <a:spcPct val="90000"/>
              </a:lnSpc>
              <a:spcBef>
                <a:spcPts val="500"/>
              </a:spcBef>
              <a:buClr>
                <a:schemeClr val="accent1"/>
              </a:buClr>
              <a:buFont typeface="Arial" panose="020B0604020202020204" pitchFamily="34" charset="0"/>
              <a:buChar char="•"/>
              <a:defRPr sz="1600">
                <a:solidFill>
                  <a:schemeClr val="tx1"/>
                </a:solidFill>
                <a:latin typeface="Calibri" panose="020F0502020204030204" pitchFamily="34" charset="0"/>
              </a:defRPr>
            </a:lvl2pPr>
            <a:lvl3pPr marL="1143000" indent="-228600">
              <a:lnSpc>
                <a:spcPct val="90000"/>
              </a:lnSpc>
              <a:spcBef>
                <a:spcPts val="500"/>
              </a:spcBef>
              <a:buClr>
                <a:schemeClr val="accent1"/>
              </a:buClr>
              <a:buFont typeface="Arial" panose="020B0604020202020204" pitchFamily="34" charset="0"/>
              <a:buChar char="•"/>
              <a:defRPr sz="1400">
                <a:solidFill>
                  <a:schemeClr val="tx1"/>
                </a:solidFill>
                <a:latin typeface="Calibri" panose="020F0502020204030204" pitchFamily="34" charset="0"/>
              </a:defRPr>
            </a:lvl3pPr>
            <a:lvl4pPr marL="1600200" indent="-228600">
              <a:lnSpc>
                <a:spcPct val="90000"/>
              </a:lnSpc>
              <a:spcBef>
                <a:spcPts val="500"/>
              </a:spcBef>
              <a:buClr>
                <a:schemeClr val="accent1"/>
              </a:buClr>
              <a:buFont typeface="Arial" panose="020B0604020202020204" pitchFamily="34" charset="0"/>
              <a:buChar char="•"/>
              <a:defRPr sz="1200">
                <a:solidFill>
                  <a:schemeClr val="tx1"/>
                </a:solidFill>
                <a:latin typeface="Calibri" panose="020F0502020204030204" pitchFamily="34" charset="0"/>
              </a:defRPr>
            </a:lvl4pPr>
            <a:lvl5pPr marL="2057400" indent="-228600">
              <a:lnSpc>
                <a:spcPct val="90000"/>
              </a:lnSpc>
              <a:spcBef>
                <a:spcPts val="500"/>
              </a:spcBef>
              <a:buClr>
                <a:schemeClr val="accent1"/>
              </a:buClr>
              <a:buFont typeface="Arial" panose="020B0604020202020204" pitchFamily="34" charset="0"/>
              <a:buChar char="•"/>
              <a:defRPr sz="1200">
                <a:solidFill>
                  <a:schemeClr val="tx1"/>
                </a:solidFill>
                <a:latin typeface="Calibri" panose="020F0502020204030204" pitchFamily="34" charset="0"/>
              </a:defRPr>
            </a:lvl5pPr>
            <a:lvl6pPr marL="2514600" indent="-228600" fontAlgn="base">
              <a:lnSpc>
                <a:spcPct val="90000"/>
              </a:lnSpc>
              <a:spcBef>
                <a:spcPts val="500"/>
              </a:spcBef>
              <a:spcAft>
                <a:spcPct val="0"/>
              </a:spcAft>
              <a:buClr>
                <a:schemeClr val="accent1"/>
              </a:buClr>
              <a:buFont typeface="Arial" panose="020B0604020202020204" pitchFamily="34" charset="0"/>
              <a:buChar char="•"/>
              <a:defRPr sz="1200">
                <a:solidFill>
                  <a:schemeClr val="tx1"/>
                </a:solidFill>
                <a:latin typeface="Calibri" panose="020F0502020204030204" pitchFamily="34" charset="0"/>
              </a:defRPr>
            </a:lvl6pPr>
            <a:lvl7pPr marL="2971800" indent="-228600" fontAlgn="base">
              <a:lnSpc>
                <a:spcPct val="90000"/>
              </a:lnSpc>
              <a:spcBef>
                <a:spcPts val="500"/>
              </a:spcBef>
              <a:spcAft>
                <a:spcPct val="0"/>
              </a:spcAft>
              <a:buClr>
                <a:schemeClr val="accent1"/>
              </a:buClr>
              <a:buFont typeface="Arial" panose="020B0604020202020204" pitchFamily="34" charset="0"/>
              <a:buChar char="•"/>
              <a:defRPr sz="1200">
                <a:solidFill>
                  <a:schemeClr val="tx1"/>
                </a:solidFill>
                <a:latin typeface="Calibri" panose="020F0502020204030204" pitchFamily="34" charset="0"/>
              </a:defRPr>
            </a:lvl7pPr>
            <a:lvl8pPr marL="3429000" indent="-228600" fontAlgn="base">
              <a:lnSpc>
                <a:spcPct val="90000"/>
              </a:lnSpc>
              <a:spcBef>
                <a:spcPts val="500"/>
              </a:spcBef>
              <a:spcAft>
                <a:spcPct val="0"/>
              </a:spcAft>
              <a:buClr>
                <a:schemeClr val="accent1"/>
              </a:buClr>
              <a:buFont typeface="Arial" panose="020B0604020202020204" pitchFamily="34" charset="0"/>
              <a:buChar char="•"/>
              <a:defRPr sz="1200">
                <a:solidFill>
                  <a:schemeClr val="tx1"/>
                </a:solidFill>
                <a:latin typeface="Calibri" panose="020F0502020204030204" pitchFamily="34" charset="0"/>
              </a:defRPr>
            </a:lvl8pPr>
            <a:lvl9pPr marL="3886200" indent="-228600" fontAlgn="base">
              <a:lnSpc>
                <a:spcPct val="90000"/>
              </a:lnSpc>
              <a:spcBef>
                <a:spcPts val="500"/>
              </a:spcBef>
              <a:spcAft>
                <a:spcPct val="0"/>
              </a:spcAft>
              <a:buClr>
                <a:schemeClr val="accent1"/>
              </a:buClr>
              <a:buFont typeface="Arial" panose="020B0604020202020204" pitchFamily="34" charset="0"/>
              <a:buChar char="•"/>
              <a:defRPr sz="1200">
                <a:solidFill>
                  <a:schemeClr val="tx1"/>
                </a:solidFill>
                <a:latin typeface="Calibri" panose="020F0502020204030204" pitchFamily="34" charset="0"/>
              </a:defRPr>
            </a:lvl9pPr>
          </a:lstStyle>
          <a:p>
            <a:pPr algn="ctr" rtl="1" eaLnBrk="1" hangingPunct="1">
              <a:spcBef>
                <a:spcPct val="0"/>
              </a:spcBef>
              <a:buClrTx/>
              <a:buFontTx/>
              <a:buNone/>
            </a:pPr>
            <a:r>
              <a:rPr lang="ar-SA" altLang="fr-FR" sz="2800" b="1" dirty="0">
                <a:solidFill>
                  <a:srgbClr val="00B0F0"/>
                </a:solidFill>
                <a:latin typeface="Corbel" panose="020B0503020204020204" pitchFamily="34" charset="0"/>
              </a:rPr>
              <a:t>توزيع المرضى حسب المقاطعات</a:t>
            </a:r>
          </a:p>
        </p:txBody>
      </p:sp>
      <p:pic>
        <p:nvPicPr>
          <p:cNvPr id="2" name="Image 1"/>
          <p:cNvPicPr>
            <a:picLocks noChangeAspect="1"/>
          </p:cNvPicPr>
          <p:nvPr/>
        </p:nvPicPr>
        <p:blipFill rotWithShape="1">
          <a:blip r:embed="rId3">
            <a:extLst>
              <a:ext uri="{28A0092B-C50C-407E-A947-70E740481C1C}">
                <a14:useLocalDpi xmlns:a14="http://schemas.microsoft.com/office/drawing/2010/main" val="0"/>
              </a:ext>
            </a:extLst>
          </a:blip>
          <a:srcRect l="34654"/>
          <a:stretch/>
        </p:blipFill>
        <p:spPr>
          <a:xfrm>
            <a:off x="7861110" y="84161"/>
            <a:ext cx="4426424" cy="6773839"/>
          </a:xfrm>
          <a:prstGeom prst="rect">
            <a:avLst/>
          </a:prstGeom>
        </p:spPr>
      </p:pic>
      <p:graphicFrame>
        <p:nvGraphicFramePr>
          <p:cNvPr id="3" name="Tableau 2"/>
          <p:cNvGraphicFramePr>
            <a:graphicFrameLocks noGrp="1"/>
          </p:cNvGraphicFramePr>
          <p:nvPr>
            <p:extLst>
              <p:ext uri="{D42A27DB-BD31-4B8C-83A1-F6EECF244321}">
                <p14:modId xmlns:p14="http://schemas.microsoft.com/office/powerpoint/2010/main" val="2621074987"/>
              </p:ext>
            </p:extLst>
          </p:nvPr>
        </p:nvGraphicFramePr>
        <p:xfrm>
          <a:off x="4449171" y="1596791"/>
          <a:ext cx="3166280" cy="4879574"/>
        </p:xfrm>
        <a:graphic>
          <a:graphicData uri="http://schemas.openxmlformats.org/drawingml/2006/table">
            <a:tbl>
              <a:tblPr rtl="1">
                <a:tableStyleId>{5FD0F851-EC5A-4D38-B0AD-8093EC10F338}</a:tableStyleId>
              </a:tblPr>
              <a:tblGrid>
                <a:gridCol w="1554002">
                  <a:extLst>
                    <a:ext uri="{9D8B030D-6E8A-4147-A177-3AD203B41FA5}">
                      <a16:colId xmlns:a16="http://schemas.microsoft.com/office/drawing/2014/main" xmlns="" val="3832754079"/>
                    </a:ext>
                  </a:extLst>
                </a:gridCol>
                <a:gridCol w="1612278">
                  <a:extLst>
                    <a:ext uri="{9D8B030D-6E8A-4147-A177-3AD203B41FA5}">
                      <a16:colId xmlns:a16="http://schemas.microsoft.com/office/drawing/2014/main" xmlns="" val="1703941973"/>
                    </a:ext>
                  </a:extLst>
                </a:gridCol>
              </a:tblGrid>
              <a:tr h="348541">
                <a:tc>
                  <a:txBody>
                    <a:bodyPr/>
                    <a:lstStyle/>
                    <a:p>
                      <a:pPr algn="ctr" rtl="1" fontAlgn="b"/>
                      <a:r>
                        <a:rPr lang="ar-SA" sz="1800" u="none" strike="noStrike" dirty="0">
                          <a:effectLst/>
                        </a:rPr>
                        <a:t>المقاطعة</a:t>
                      </a:r>
                      <a:endParaRPr lang="ar-SA" sz="1800" b="1" i="0" u="none" strike="noStrike" dirty="0">
                        <a:solidFill>
                          <a:srgbClr val="FFFFFF"/>
                        </a:solidFill>
                        <a:effectLst/>
                        <a:latin typeface="Arial" panose="020B0604020202020204" pitchFamily="34" charset="0"/>
                      </a:endParaRPr>
                    </a:p>
                  </a:txBody>
                  <a:tcPr marL="9525" marR="9525" marT="9525" marB="0" anchor="b"/>
                </a:tc>
                <a:tc>
                  <a:txBody>
                    <a:bodyPr/>
                    <a:lstStyle/>
                    <a:p>
                      <a:pPr algn="ctr" rtl="1" fontAlgn="b"/>
                      <a:r>
                        <a:rPr lang="ar-SA" sz="1800" u="none" strike="noStrike" dirty="0">
                          <a:effectLst/>
                        </a:rPr>
                        <a:t>النسبة المئوية</a:t>
                      </a:r>
                      <a:endParaRPr lang="ar-SA" sz="1800" b="1" i="0" u="none" strike="noStrike" dirty="0">
                        <a:solidFill>
                          <a:srgbClr val="FFFFFF"/>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1958014357"/>
                  </a:ext>
                </a:extLst>
              </a:tr>
              <a:tr h="348541">
                <a:tc>
                  <a:txBody>
                    <a:bodyPr/>
                    <a:lstStyle/>
                    <a:p>
                      <a:pPr algn="ctr" rtl="1" fontAlgn="b"/>
                      <a:r>
                        <a:rPr lang="ar-SA" sz="1800" u="none" strike="noStrike" dirty="0">
                          <a:effectLst/>
                        </a:rPr>
                        <a:t>الشامي</a:t>
                      </a:r>
                      <a:endParaRPr lang="ar-SA" sz="18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rtl="1" fontAlgn="b"/>
                      <a:r>
                        <a:rPr lang="en-US" sz="1800" u="none" strike="noStrike" dirty="0">
                          <a:effectLst/>
                        </a:rPr>
                        <a:t>0,11%</a:t>
                      </a:r>
                      <a:endParaRPr lang="en-US" sz="18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515625491"/>
                  </a:ext>
                </a:extLst>
              </a:tr>
              <a:tr h="348541">
                <a:tc>
                  <a:txBody>
                    <a:bodyPr/>
                    <a:lstStyle/>
                    <a:p>
                      <a:pPr algn="ctr" rtl="1" fontAlgn="b"/>
                      <a:r>
                        <a:rPr lang="ar-SA" sz="1800" u="none" strike="noStrike" dirty="0">
                          <a:effectLst/>
                        </a:rPr>
                        <a:t> بير أم اكرين</a:t>
                      </a:r>
                      <a:endParaRPr lang="ar-SA" sz="18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rtl="1" fontAlgn="b"/>
                      <a:r>
                        <a:rPr lang="en-US" sz="1800" u="none" strike="noStrike" dirty="0">
                          <a:effectLst/>
                        </a:rPr>
                        <a:t>0,11%</a:t>
                      </a:r>
                      <a:endParaRPr lang="en-US" sz="18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3153065335"/>
                  </a:ext>
                </a:extLst>
              </a:tr>
              <a:tr h="348541">
                <a:tc>
                  <a:txBody>
                    <a:bodyPr/>
                    <a:lstStyle/>
                    <a:p>
                      <a:pPr algn="ctr" rtl="1" fontAlgn="b"/>
                      <a:r>
                        <a:rPr lang="ar-SA" sz="1800" u="none" strike="noStrike" dirty="0">
                          <a:effectLst/>
                        </a:rPr>
                        <a:t> وادان</a:t>
                      </a:r>
                      <a:endParaRPr lang="ar-SA" sz="18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rtl="1" fontAlgn="b"/>
                      <a:r>
                        <a:rPr lang="en-US" sz="1800" u="none" strike="noStrike" dirty="0">
                          <a:effectLst/>
                        </a:rPr>
                        <a:t>0,11%</a:t>
                      </a:r>
                      <a:endParaRPr lang="en-US" sz="18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11923316"/>
                  </a:ext>
                </a:extLst>
              </a:tr>
              <a:tr h="348541">
                <a:tc>
                  <a:txBody>
                    <a:bodyPr/>
                    <a:lstStyle/>
                    <a:p>
                      <a:pPr algn="ctr" rtl="1" fontAlgn="b"/>
                      <a:r>
                        <a:rPr lang="ar-SA" sz="1800" u="none" strike="noStrike" dirty="0">
                          <a:effectLst/>
                        </a:rPr>
                        <a:t> </a:t>
                      </a:r>
                      <a:r>
                        <a:rPr lang="ar-SA" sz="1800" u="none" strike="noStrike" dirty="0" err="1">
                          <a:effectLst/>
                        </a:rPr>
                        <a:t>امباني</a:t>
                      </a:r>
                      <a:endParaRPr lang="ar-SA" sz="18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rtl="1" fontAlgn="b"/>
                      <a:r>
                        <a:rPr lang="en-US" sz="1800" u="none" strike="noStrike" dirty="0">
                          <a:effectLst/>
                        </a:rPr>
                        <a:t>0,21%</a:t>
                      </a:r>
                      <a:endParaRPr lang="en-US" sz="18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4236343774"/>
                  </a:ext>
                </a:extLst>
              </a:tr>
              <a:tr h="348541">
                <a:tc>
                  <a:txBody>
                    <a:bodyPr/>
                    <a:lstStyle/>
                    <a:p>
                      <a:pPr algn="ctr" rtl="1" fontAlgn="b"/>
                      <a:r>
                        <a:rPr lang="ar-SA" sz="1800" u="none" strike="noStrike" dirty="0">
                          <a:effectLst/>
                        </a:rPr>
                        <a:t> بنشاب</a:t>
                      </a:r>
                      <a:endParaRPr lang="ar-SA" sz="18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rtl="1" fontAlgn="b"/>
                      <a:r>
                        <a:rPr lang="en-US" sz="1800" u="none" strike="noStrike" dirty="0">
                          <a:effectLst/>
                        </a:rPr>
                        <a:t>0,21%</a:t>
                      </a:r>
                      <a:endParaRPr lang="en-US" sz="18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1002529495"/>
                  </a:ext>
                </a:extLst>
              </a:tr>
              <a:tr h="348541">
                <a:tc>
                  <a:txBody>
                    <a:bodyPr/>
                    <a:lstStyle/>
                    <a:p>
                      <a:pPr algn="ctr" rtl="1" fontAlgn="b"/>
                      <a:r>
                        <a:rPr lang="ar-SA" sz="1800" u="none" strike="noStrike" dirty="0" err="1">
                          <a:effectLst/>
                        </a:rPr>
                        <a:t>الزويرات</a:t>
                      </a:r>
                      <a:endParaRPr lang="ar-SA" sz="18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rtl="1" fontAlgn="b"/>
                      <a:r>
                        <a:rPr lang="en-US" sz="1800" u="none" strike="noStrike" dirty="0">
                          <a:effectLst/>
                        </a:rPr>
                        <a:t>0,32%</a:t>
                      </a:r>
                      <a:endParaRPr lang="en-US" sz="18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2201152666"/>
                  </a:ext>
                </a:extLst>
              </a:tr>
              <a:tr h="348541">
                <a:tc>
                  <a:txBody>
                    <a:bodyPr/>
                    <a:lstStyle/>
                    <a:p>
                      <a:pPr algn="ctr" rtl="1" fontAlgn="b"/>
                      <a:r>
                        <a:rPr lang="ar-SA" sz="1800" u="none" strike="noStrike">
                          <a:effectLst/>
                        </a:rPr>
                        <a:t> مقامه</a:t>
                      </a:r>
                      <a:endParaRPr lang="ar-SA" sz="1800" b="1" i="0" u="none" strike="noStrike">
                        <a:solidFill>
                          <a:srgbClr val="000000"/>
                        </a:solidFill>
                        <a:effectLst/>
                        <a:latin typeface="Arial" panose="020B0604020202020204" pitchFamily="34" charset="0"/>
                      </a:endParaRPr>
                    </a:p>
                  </a:txBody>
                  <a:tcPr marL="9525" marR="9525" marT="9525" marB="0" anchor="b"/>
                </a:tc>
                <a:tc>
                  <a:txBody>
                    <a:bodyPr/>
                    <a:lstStyle/>
                    <a:p>
                      <a:pPr algn="ctr" rtl="1" fontAlgn="b"/>
                      <a:r>
                        <a:rPr lang="en-US" sz="1800" u="none" strike="noStrike" dirty="0">
                          <a:effectLst/>
                        </a:rPr>
                        <a:t>0,32%</a:t>
                      </a:r>
                      <a:endParaRPr lang="en-US" sz="18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3290927375"/>
                  </a:ext>
                </a:extLst>
              </a:tr>
              <a:tr h="348541">
                <a:tc>
                  <a:txBody>
                    <a:bodyPr/>
                    <a:lstStyle/>
                    <a:p>
                      <a:pPr algn="ctr" rtl="1" fontAlgn="b"/>
                      <a:r>
                        <a:rPr lang="ar-SA" sz="1800" u="none" strike="noStrike">
                          <a:effectLst/>
                        </a:rPr>
                        <a:t> ولاتة</a:t>
                      </a:r>
                      <a:endParaRPr lang="ar-SA" sz="1800" b="1" i="0" u="none" strike="noStrike">
                        <a:solidFill>
                          <a:srgbClr val="000000"/>
                        </a:solidFill>
                        <a:effectLst/>
                        <a:latin typeface="Arial" panose="020B0604020202020204" pitchFamily="34" charset="0"/>
                      </a:endParaRPr>
                    </a:p>
                  </a:txBody>
                  <a:tcPr marL="9525" marR="9525" marT="9525" marB="0" anchor="b"/>
                </a:tc>
                <a:tc>
                  <a:txBody>
                    <a:bodyPr/>
                    <a:lstStyle/>
                    <a:p>
                      <a:pPr algn="ctr" rtl="1" fontAlgn="b"/>
                      <a:r>
                        <a:rPr lang="en-US" sz="1800" u="none" strike="noStrike" dirty="0">
                          <a:effectLst/>
                        </a:rPr>
                        <a:t>0,32%</a:t>
                      </a:r>
                      <a:endParaRPr lang="en-US" sz="18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1577061732"/>
                  </a:ext>
                </a:extLst>
              </a:tr>
              <a:tr h="348541">
                <a:tc>
                  <a:txBody>
                    <a:bodyPr/>
                    <a:lstStyle/>
                    <a:p>
                      <a:pPr algn="ctr" rtl="1" fontAlgn="b"/>
                      <a:r>
                        <a:rPr lang="ar-SA" sz="1800" u="none" strike="noStrike">
                          <a:effectLst/>
                        </a:rPr>
                        <a:t> ولد ينج</a:t>
                      </a:r>
                      <a:endParaRPr lang="ar-SA" sz="1800" b="1" i="0" u="none" strike="noStrike">
                        <a:solidFill>
                          <a:srgbClr val="000000"/>
                        </a:solidFill>
                        <a:effectLst/>
                        <a:latin typeface="Arial" panose="020B0604020202020204" pitchFamily="34" charset="0"/>
                      </a:endParaRPr>
                    </a:p>
                  </a:txBody>
                  <a:tcPr marL="9525" marR="9525" marT="9525" marB="0" anchor="b"/>
                </a:tc>
                <a:tc>
                  <a:txBody>
                    <a:bodyPr/>
                    <a:lstStyle/>
                    <a:p>
                      <a:pPr algn="ctr" rtl="1" fontAlgn="b"/>
                      <a:r>
                        <a:rPr lang="en-US" sz="1800" u="none" strike="noStrike" dirty="0">
                          <a:effectLst/>
                        </a:rPr>
                        <a:t>0,32%</a:t>
                      </a:r>
                      <a:endParaRPr lang="en-US" sz="18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3472931596"/>
                  </a:ext>
                </a:extLst>
              </a:tr>
              <a:tr h="348541">
                <a:tc>
                  <a:txBody>
                    <a:bodyPr/>
                    <a:lstStyle/>
                    <a:p>
                      <a:pPr algn="ctr" rtl="1" fontAlgn="b"/>
                      <a:r>
                        <a:rPr lang="ar-SA" sz="1800" u="none" strike="noStrike">
                          <a:effectLst/>
                        </a:rPr>
                        <a:t> أكجوجت</a:t>
                      </a:r>
                      <a:endParaRPr lang="ar-SA" sz="1800" b="1" i="0" u="none" strike="noStrike">
                        <a:solidFill>
                          <a:srgbClr val="000000"/>
                        </a:solidFill>
                        <a:effectLst/>
                        <a:latin typeface="Arial" panose="020B0604020202020204" pitchFamily="34" charset="0"/>
                      </a:endParaRPr>
                    </a:p>
                  </a:txBody>
                  <a:tcPr marL="9525" marR="9525" marT="9525" marB="0" anchor="b"/>
                </a:tc>
                <a:tc>
                  <a:txBody>
                    <a:bodyPr/>
                    <a:lstStyle/>
                    <a:p>
                      <a:pPr algn="ctr" rtl="1" fontAlgn="b"/>
                      <a:r>
                        <a:rPr lang="en-US" sz="1800" u="none" strike="noStrike" dirty="0">
                          <a:effectLst/>
                        </a:rPr>
                        <a:t>0,53%</a:t>
                      </a:r>
                      <a:endParaRPr lang="en-US" sz="18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2697629882"/>
                  </a:ext>
                </a:extLst>
              </a:tr>
              <a:tr h="348541">
                <a:tc>
                  <a:txBody>
                    <a:bodyPr/>
                    <a:lstStyle/>
                    <a:p>
                      <a:pPr algn="ctr" rtl="1" fontAlgn="b"/>
                      <a:r>
                        <a:rPr lang="ar-SA" sz="1800" u="none" strike="noStrike">
                          <a:effectLst/>
                        </a:rPr>
                        <a:t> الرياض</a:t>
                      </a:r>
                      <a:endParaRPr lang="ar-SA" sz="1800" b="1" i="0" u="none" strike="noStrike">
                        <a:solidFill>
                          <a:srgbClr val="000000"/>
                        </a:solidFill>
                        <a:effectLst/>
                        <a:latin typeface="Arial" panose="020B0604020202020204" pitchFamily="34" charset="0"/>
                      </a:endParaRPr>
                    </a:p>
                  </a:txBody>
                  <a:tcPr marL="9525" marR="9525" marT="9525" marB="0" anchor="b"/>
                </a:tc>
                <a:tc>
                  <a:txBody>
                    <a:bodyPr/>
                    <a:lstStyle/>
                    <a:p>
                      <a:pPr algn="ctr" rtl="1" fontAlgn="b"/>
                      <a:r>
                        <a:rPr lang="en-US" sz="1800" u="none" strike="noStrike" dirty="0">
                          <a:effectLst/>
                        </a:rPr>
                        <a:t>0,53%</a:t>
                      </a:r>
                      <a:endParaRPr lang="en-US" sz="18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952932863"/>
                  </a:ext>
                </a:extLst>
              </a:tr>
              <a:tr h="348541">
                <a:tc>
                  <a:txBody>
                    <a:bodyPr/>
                    <a:lstStyle/>
                    <a:p>
                      <a:pPr algn="ctr" rtl="1" fontAlgn="b"/>
                      <a:r>
                        <a:rPr lang="ar-SA" sz="1800" u="none" strike="noStrike">
                          <a:effectLst/>
                        </a:rPr>
                        <a:t> بومديد</a:t>
                      </a:r>
                      <a:endParaRPr lang="ar-SA" sz="1800" b="1" i="0" u="none" strike="noStrike">
                        <a:solidFill>
                          <a:srgbClr val="000000"/>
                        </a:solidFill>
                        <a:effectLst/>
                        <a:latin typeface="Arial" panose="020B0604020202020204" pitchFamily="34" charset="0"/>
                      </a:endParaRPr>
                    </a:p>
                  </a:txBody>
                  <a:tcPr marL="9525" marR="9525" marT="9525" marB="0" anchor="b"/>
                </a:tc>
                <a:tc>
                  <a:txBody>
                    <a:bodyPr/>
                    <a:lstStyle/>
                    <a:p>
                      <a:pPr algn="ctr" rtl="1" fontAlgn="b"/>
                      <a:r>
                        <a:rPr lang="en-US" sz="1800" u="none" strike="noStrike" dirty="0">
                          <a:effectLst/>
                        </a:rPr>
                        <a:t>0,53%</a:t>
                      </a:r>
                      <a:endParaRPr lang="en-US" sz="18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329129327"/>
                  </a:ext>
                </a:extLst>
              </a:tr>
              <a:tr h="348541">
                <a:tc>
                  <a:txBody>
                    <a:bodyPr/>
                    <a:lstStyle/>
                    <a:p>
                      <a:pPr algn="ctr" rtl="1" fontAlgn="b"/>
                      <a:r>
                        <a:rPr lang="ar-SA" sz="1800" u="none" strike="noStrike">
                          <a:effectLst/>
                        </a:rPr>
                        <a:t> تفرغ زينة</a:t>
                      </a:r>
                      <a:endParaRPr lang="ar-SA" sz="1800" b="1" i="0" u="none" strike="noStrike">
                        <a:solidFill>
                          <a:srgbClr val="000000"/>
                        </a:solidFill>
                        <a:effectLst/>
                        <a:latin typeface="Arial" panose="020B0604020202020204" pitchFamily="34" charset="0"/>
                      </a:endParaRPr>
                    </a:p>
                  </a:txBody>
                  <a:tcPr marL="9525" marR="9525" marT="9525" marB="0" anchor="b"/>
                </a:tc>
                <a:tc>
                  <a:txBody>
                    <a:bodyPr/>
                    <a:lstStyle/>
                    <a:p>
                      <a:pPr algn="ctr" rtl="1" fontAlgn="b"/>
                      <a:r>
                        <a:rPr lang="en-US" sz="1800" u="none" strike="noStrike" dirty="0">
                          <a:effectLst/>
                        </a:rPr>
                        <a:t>0,53%</a:t>
                      </a:r>
                      <a:endParaRPr lang="en-US" sz="18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265429572"/>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138025024"/>
              </p:ext>
            </p:extLst>
          </p:nvPr>
        </p:nvGraphicFramePr>
        <p:xfrm>
          <a:off x="136479" y="1596791"/>
          <a:ext cx="3712189" cy="4879576"/>
        </p:xfrm>
        <a:graphic>
          <a:graphicData uri="http://schemas.openxmlformats.org/drawingml/2006/table">
            <a:tbl>
              <a:tblPr rtl="1">
                <a:tableStyleId>{5FD0F851-EC5A-4D38-B0AD-8093EC10F338}</a:tableStyleId>
              </a:tblPr>
              <a:tblGrid>
                <a:gridCol w="1821932">
                  <a:extLst>
                    <a:ext uri="{9D8B030D-6E8A-4147-A177-3AD203B41FA5}">
                      <a16:colId xmlns:a16="http://schemas.microsoft.com/office/drawing/2014/main" xmlns="" val="3798772375"/>
                    </a:ext>
                  </a:extLst>
                </a:gridCol>
                <a:gridCol w="1890257">
                  <a:extLst>
                    <a:ext uri="{9D8B030D-6E8A-4147-A177-3AD203B41FA5}">
                      <a16:colId xmlns:a16="http://schemas.microsoft.com/office/drawing/2014/main" xmlns="" val="2558052072"/>
                    </a:ext>
                  </a:extLst>
                </a:gridCol>
              </a:tblGrid>
              <a:tr h="375352">
                <a:tc>
                  <a:txBody>
                    <a:bodyPr/>
                    <a:lstStyle/>
                    <a:p>
                      <a:pPr marL="0" algn="ctr" defTabSz="914400" rtl="0" eaLnBrk="1" fontAlgn="b" latinLnBrk="0" hangingPunct="1"/>
                      <a:r>
                        <a:rPr lang="ar-SA" sz="1800" u="none" strike="noStrike" kern="1200" dirty="0">
                          <a:effectLst/>
                        </a:rPr>
                        <a:t> شنقيط</a:t>
                      </a:r>
                      <a:endParaRPr lang="ar-SA" sz="1800" b="1" u="none" strike="noStrike" kern="1200" dirty="0">
                        <a:solidFill>
                          <a:schemeClr val="dk1"/>
                        </a:solidFill>
                        <a:effectLst/>
                        <a:latin typeface="+mn-lt"/>
                        <a:ea typeface="+mn-ea"/>
                        <a:cs typeface="+mn-cs"/>
                      </a:endParaRPr>
                    </a:p>
                  </a:txBody>
                  <a:tcPr marL="9525" marR="9525" marT="9525" marB="0" anchor="b"/>
                </a:tc>
                <a:tc>
                  <a:txBody>
                    <a:bodyPr/>
                    <a:lstStyle/>
                    <a:p>
                      <a:pPr marL="0" algn="ctr" defTabSz="914400" rtl="0" eaLnBrk="1" fontAlgn="b" latinLnBrk="0" hangingPunct="1"/>
                      <a:r>
                        <a:rPr lang="en-US" sz="1800" u="none" strike="noStrike" kern="1200" dirty="0">
                          <a:effectLst/>
                        </a:rPr>
                        <a:t>0,64%</a:t>
                      </a:r>
                      <a:endParaRPr lang="en-US" sz="1800" b="1"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146781256"/>
                  </a:ext>
                </a:extLst>
              </a:tr>
              <a:tr h="375352">
                <a:tc>
                  <a:txBody>
                    <a:bodyPr/>
                    <a:lstStyle/>
                    <a:p>
                      <a:pPr marL="0" algn="ctr" defTabSz="914400" rtl="0" eaLnBrk="1" fontAlgn="b" latinLnBrk="0" hangingPunct="1"/>
                      <a:r>
                        <a:rPr lang="ar-SA" sz="1800" u="none" strike="noStrike" kern="1200" dirty="0">
                          <a:effectLst/>
                        </a:rPr>
                        <a:t> </a:t>
                      </a:r>
                      <a:r>
                        <a:rPr lang="ar-SA" sz="1800" u="none" strike="noStrike" kern="1200" dirty="0" err="1">
                          <a:effectLst/>
                        </a:rPr>
                        <a:t>امورج</a:t>
                      </a:r>
                      <a:endParaRPr lang="ar-SA" sz="1800" b="1" u="none" strike="noStrike" kern="1200" dirty="0">
                        <a:solidFill>
                          <a:schemeClr val="dk1"/>
                        </a:solidFill>
                        <a:effectLst/>
                        <a:latin typeface="+mn-lt"/>
                        <a:ea typeface="+mn-ea"/>
                        <a:cs typeface="+mn-cs"/>
                      </a:endParaRPr>
                    </a:p>
                  </a:txBody>
                  <a:tcPr marL="9525" marR="9525" marT="9525" marB="0" anchor="b"/>
                </a:tc>
                <a:tc>
                  <a:txBody>
                    <a:bodyPr/>
                    <a:lstStyle/>
                    <a:p>
                      <a:pPr marL="0" algn="ctr" defTabSz="914400" rtl="0" eaLnBrk="1" fontAlgn="b" latinLnBrk="0" hangingPunct="1"/>
                      <a:r>
                        <a:rPr lang="en-US" sz="1800" u="none" strike="noStrike" kern="1200">
                          <a:effectLst/>
                        </a:rPr>
                        <a:t>0,74%</a:t>
                      </a:r>
                      <a:endParaRPr lang="en-US" sz="1800" b="1" u="none" strike="noStrike" kern="120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1057445057"/>
                  </a:ext>
                </a:extLst>
              </a:tr>
              <a:tr h="375352">
                <a:tc>
                  <a:txBody>
                    <a:bodyPr/>
                    <a:lstStyle/>
                    <a:p>
                      <a:pPr marL="0" algn="ctr" defTabSz="914400" rtl="0" eaLnBrk="1" fontAlgn="b" latinLnBrk="0" hangingPunct="1"/>
                      <a:r>
                        <a:rPr lang="ar-SA" sz="1800" u="none" strike="noStrike" kern="1200" dirty="0">
                          <a:effectLst/>
                        </a:rPr>
                        <a:t> واد الناقة</a:t>
                      </a:r>
                      <a:endParaRPr lang="ar-SA" sz="1800" b="1" u="none" strike="noStrike" kern="1200" dirty="0">
                        <a:solidFill>
                          <a:schemeClr val="dk1"/>
                        </a:solidFill>
                        <a:effectLst/>
                        <a:latin typeface="+mn-lt"/>
                        <a:ea typeface="+mn-ea"/>
                        <a:cs typeface="+mn-cs"/>
                      </a:endParaRPr>
                    </a:p>
                  </a:txBody>
                  <a:tcPr marL="9525" marR="9525" marT="9525" marB="0" anchor="b"/>
                </a:tc>
                <a:tc>
                  <a:txBody>
                    <a:bodyPr/>
                    <a:lstStyle/>
                    <a:p>
                      <a:pPr marL="0" algn="ctr" defTabSz="914400" rtl="0" eaLnBrk="1" fontAlgn="b" latinLnBrk="0" hangingPunct="1"/>
                      <a:r>
                        <a:rPr lang="en-US" sz="1800" u="none" strike="noStrike" kern="1200" dirty="0">
                          <a:effectLst/>
                        </a:rPr>
                        <a:t>0,74%</a:t>
                      </a:r>
                      <a:endParaRPr lang="en-US" sz="1800" b="1"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545006562"/>
                  </a:ext>
                </a:extLst>
              </a:tr>
              <a:tr h="375352">
                <a:tc>
                  <a:txBody>
                    <a:bodyPr/>
                    <a:lstStyle/>
                    <a:p>
                      <a:pPr marL="0" algn="ctr" defTabSz="914400" rtl="0" eaLnBrk="1" fontAlgn="b" latinLnBrk="0" hangingPunct="1"/>
                      <a:r>
                        <a:rPr lang="ar-SA" sz="1800" u="none" strike="noStrike" kern="1200">
                          <a:effectLst/>
                        </a:rPr>
                        <a:t> كرمسين</a:t>
                      </a:r>
                      <a:endParaRPr lang="ar-SA" sz="1800" b="1" u="none" strike="noStrike" kern="1200">
                        <a:solidFill>
                          <a:schemeClr val="dk1"/>
                        </a:solidFill>
                        <a:effectLst/>
                        <a:latin typeface="+mn-lt"/>
                        <a:ea typeface="+mn-ea"/>
                        <a:cs typeface="+mn-cs"/>
                      </a:endParaRPr>
                    </a:p>
                  </a:txBody>
                  <a:tcPr marL="9525" marR="9525" marT="9525" marB="0" anchor="b"/>
                </a:tc>
                <a:tc>
                  <a:txBody>
                    <a:bodyPr/>
                    <a:lstStyle/>
                    <a:p>
                      <a:pPr marL="0" algn="ctr" defTabSz="914400" rtl="0" eaLnBrk="1" fontAlgn="b" latinLnBrk="0" hangingPunct="1"/>
                      <a:r>
                        <a:rPr lang="en-US" sz="1800" u="none" strike="noStrike" kern="1200" dirty="0">
                          <a:effectLst/>
                        </a:rPr>
                        <a:t>0,85%</a:t>
                      </a:r>
                      <a:endParaRPr lang="en-US" sz="1800" b="1"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2867872768"/>
                  </a:ext>
                </a:extLst>
              </a:tr>
              <a:tr h="375352">
                <a:tc>
                  <a:txBody>
                    <a:bodyPr/>
                    <a:lstStyle/>
                    <a:p>
                      <a:pPr marL="0" algn="ctr" defTabSz="914400" rtl="0" eaLnBrk="1" fontAlgn="b" latinLnBrk="0" hangingPunct="1"/>
                      <a:r>
                        <a:rPr lang="ar-SA" sz="1800" u="none" strike="noStrike" kern="1200">
                          <a:effectLst/>
                        </a:rPr>
                        <a:t>أوجفت</a:t>
                      </a:r>
                      <a:endParaRPr lang="ar-SA" sz="1800" b="1" u="none" strike="noStrike" kern="1200">
                        <a:solidFill>
                          <a:schemeClr val="dk1"/>
                        </a:solidFill>
                        <a:effectLst/>
                        <a:latin typeface="+mn-lt"/>
                        <a:ea typeface="+mn-ea"/>
                        <a:cs typeface="+mn-cs"/>
                      </a:endParaRPr>
                    </a:p>
                  </a:txBody>
                  <a:tcPr marL="9525" marR="9525" marT="9525" marB="0" anchor="b"/>
                </a:tc>
                <a:tc>
                  <a:txBody>
                    <a:bodyPr/>
                    <a:lstStyle/>
                    <a:p>
                      <a:pPr marL="0" algn="ctr" defTabSz="914400" rtl="0" eaLnBrk="1" fontAlgn="b" latinLnBrk="0" hangingPunct="1"/>
                      <a:r>
                        <a:rPr lang="en-US" sz="1800" u="none" strike="noStrike" kern="1200" dirty="0">
                          <a:effectLst/>
                        </a:rPr>
                        <a:t>1,17%</a:t>
                      </a:r>
                      <a:endParaRPr lang="en-US" sz="1800" b="1"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464378503"/>
                  </a:ext>
                </a:extLst>
              </a:tr>
              <a:tr h="375352">
                <a:tc>
                  <a:txBody>
                    <a:bodyPr/>
                    <a:lstStyle/>
                    <a:p>
                      <a:pPr marL="0" algn="ctr" defTabSz="914400" rtl="0" eaLnBrk="1" fontAlgn="b" latinLnBrk="0" hangingPunct="1"/>
                      <a:r>
                        <a:rPr lang="ar-SA" sz="1800" u="none" strike="noStrike" kern="1200">
                          <a:effectLst/>
                        </a:rPr>
                        <a:t>كوبني</a:t>
                      </a:r>
                      <a:endParaRPr lang="ar-SA" sz="1800" b="1" u="none" strike="noStrike" kern="1200">
                        <a:solidFill>
                          <a:schemeClr val="dk1"/>
                        </a:solidFill>
                        <a:effectLst/>
                        <a:latin typeface="+mn-lt"/>
                        <a:ea typeface="+mn-ea"/>
                        <a:cs typeface="+mn-cs"/>
                      </a:endParaRPr>
                    </a:p>
                  </a:txBody>
                  <a:tcPr marL="9525" marR="9525" marT="9525" marB="0" anchor="b"/>
                </a:tc>
                <a:tc>
                  <a:txBody>
                    <a:bodyPr/>
                    <a:lstStyle/>
                    <a:p>
                      <a:pPr marL="0" algn="ctr" defTabSz="914400" rtl="0" eaLnBrk="1" fontAlgn="b" latinLnBrk="0" hangingPunct="1"/>
                      <a:r>
                        <a:rPr lang="en-US" sz="1800" u="none" strike="noStrike" kern="1200" dirty="0">
                          <a:effectLst/>
                        </a:rPr>
                        <a:t>1,17%</a:t>
                      </a:r>
                      <a:endParaRPr lang="en-US" sz="1800" b="1"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3514839011"/>
                  </a:ext>
                </a:extLst>
              </a:tr>
              <a:tr h="375352">
                <a:tc>
                  <a:txBody>
                    <a:bodyPr/>
                    <a:lstStyle/>
                    <a:p>
                      <a:pPr marL="0" algn="ctr" defTabSz="914400" rtl="0" eaLnBrk="1" fontAlgn="b" latinLnBrk="0" hangingPunct="1"/>
                      <a:r>
                        <a:rPr lang="ar-SA" sz="1800" u="none" strike="noStrike" kern="1200">
                          <a:effectLst/>
                        </a:rPr>
                        <a:t> دار النعيم</a:t>
                      </a:r>
                      <a:endParaRPr lang="ar-SA" sz="1800" b="1" u="none" strike="noStrike" kern="1200">
                        <a:solidFill>
                          <a:schemeClr val="dk1"/>
                        </a:solidFill>
                        <a:effectLst/>
                        <a:latin typeface="+mn-lt"/>
                        <a:ea typeface="+mn-ea"/>
                        <a:cs typeface="+mn-cs"/>
                      </a:endParaRPr>
                    </a:p>
                  </a:txBody>
                  <a:tcPr marL="9525" marR="9525" marT="9525" marB="0" anchor="b"/>
                </a:tc>
                <a:tc>
                  <a:txBody>
                    <a:bodyPr/>
                    <a:lstStyle/>
                    <a:p>
                      <a:pPr marL="0" algn="ctr" defTabSz="914400" rtl="0" eaLnBrk="1" fontAlgn="b" latinLnBrk="0" hangingPunct="1"/>
                      <a:r>
                        <a:rPr lang="en-US" sz="1800" u="none" strike="noStrike" kern="1200" dirty="0">
                          <a:effectLst/>
                        </a:rPr>
                        <a:t>1,27%</a:t>
                      </a:r>
                      <a:endParaRPr lang="en-US" sz="1800" b="1"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917645116"/>
                  </a:ext>
                </a:extLst>
              </a:tr>
              <a:tr h="375352">
                <a:tc>
                  <a:txBody>
                    <a:bodyPr/>
                    <a:lstStyle/>
                    <a:p>
                      <a:pPr marL="0" algn="ctr" defTabSz="914400" rtl="0" eaLnBrk="1" fontAlgn="b" latinLnBrk="0" hangingPunct="1"/>
                      <a:r>
                        <a:rPr lang="ar-SA" sz="1800" u="none" strike="noStrike" kern="1200">
                          <a:effectLst/>
                        </a:rPr>
                        <a:t> امبود</a:t>
                      </a:r>
                      <a:endParaRPr lang="ar-SA" sz="1800" b="1" u="none" strike="noStrike" kern="1200">
                        <a:solidFill>
                          <a:schemeClr val="dk1"/>
                        </a:solidFill>
                        <a:effectLst/>
                        <a:latin typeface="+mn-lt"/>
                        <a:ea typeface="+mn-ea"/>
                        <a:cs typeface="+mn-cs"/>
                      </a:endParaRPr>
                    </a:p>
                  </a:txBody>
                  <a:tcPr marL="9525" marR="9525" marT="9525" marB="0" anchor="b"/>
                </a:tc>
                <a:tc>
                  <a:txBody>
                    <a:bodyPr/>
                    <a:lstStyle/>
                    <a:p>
                      <a:pPr marL="0" algn="ctr" defTabSz="914400" rtl="0" eaLnBrk="1" fontAlgn="b" latinLnBrk="0" hangingPunct="1"/>
                      <a:r>
                        <a:rPr lang="en-US" sz="1800" u="none" strike="noStrike" kern="1200" dirty="0">
                          <a:effectLst/>
                        </a:rPr>
                        <a:t>1,38%</a:t>
                      </a:r>
                      <a:endParaRPr lang="en-US" sz="1800" b="1"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826774342"/>
                  </a:ext>
                </a:extLst>
              </a:tr>
              <a:tr h="375352">
                <a:tc>
                  <a:txBody>
                    <a:bodyPr/>
                    <a:lstStyle/>
                    <a:p>
                      <a:pPr marL="0" algn="ctr" defTabSz="914400" rtl="0" eaLnBrk="1" fontAlgn="b" latinLnBrk="0" hangingPunct="1"/>
                      <a:r>
                        <a:rPr lang="ar-SA" sz="1800" u="none" strike="noStrike" kern="1200">
                          <a:effectLst/>
                        </a:rPr>
                        <a:t> عرفات</a:t>
                      </a:r>
                      <a:endParaRPr lang="ar-SA" sz="1800" b="1" u="none" strike="noStrike" kern="1200">
                        <a:solidFill>
                          <a:schemeClr val="dk1"/>
                        </a:solidFill>
                        <a:effectLst/>
                        <a:latin typeface="+mn-lt"/>
                        <a:ea typeface="+mn-ea"/>
                        <a:cs typeface="+mn-cs"/>
                      </a:endParaRPr>
                    </a:p>
                  </a:txBody>
                  <a:tcPr marL="9525" marR="9525" marT="9525" marB="0" anchor="b"/>
                </a:tc>
                <a:tc>
                  <a:txBody>
                    <a:bodyPr/>
                    <a:lstStyle/>
                    <a:p>
                      <a:pPr marL="0" algn="ctr" defTabSz="914400" rtl="0" eaLnBrk="1" fontAlgn="b" latinLnBrk="0" hangingPunct="1"/>
                      <a:r>
                        <a:rPr lang="en-US" sz="1800" u="none" strike="noStrike" kern="1200" dirty="0">
                          <a:effectLst/>
                        </a:rPr>
                        <a:t>1,38%</a:t>
                      </a:r>
                      <a:endParaRPr lang="en-US" sz="1800" b="1"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1120808302"/>
                  </a:ext>
                </a:extLst>
              </a:tr>
              <a:tr h="375352">
                <a:tc>
                  <a:txBody>
                    <a:bodyPr/>
                    <a:lstStyle/>
                    <a:p>
                      <a:pPr marL="0" algn="ctr" defTabSz="914400" rtl="0" eaLnBrk="1" fontAlgn="b" latinLnBrk="0" hangingPunct="1"/>
                      <a:r>
                        <a:rPr lang="ar-SA" sz="1800" u="none" strike="noStrike" kern="1200">
                          <a:effectLst/>
                        </a:rPr>
                        <a:t> لكصر</a:t>
                      </a:r>
                      <a:endParaRPr lang="ar-SA" sz="1800" b="1" u="none" strike="noStrike" kern="1200">
                        <a:solidFill>
                          <a:schemeClr val="dk1"/>
                        </a:solidFill>
                        <a:effectLst/>
                        <a:latin typeface="+mn-lt"/>
                        <a:ea typeface="+mn-ea"/>
                        <a:cs typeface="+mn-cs"/>
                      </a:endParaRPr>
                    </a:p>
                  </a:txBody>
                  <a:tcPr marL="9525" marR="9525" marT="9525" marB="0" anchor="b"/>
                </a:tc>
                <a:tc>
                  <a:txBody>
                    <a:bodyPr/>
                    <a:lstStyle/>
                    <a:p>
                      <a:pPr marL="0" algn="ctr" defTabSz="914400" rtl="0" eaLnBrk="1" fontAlgn="b" latinLnBrk="0" hangingPunct="1"/>
                      <a:r>
                        <a:rPr lang="en-US" sz="1800" u="none" strike="noStrike" kern="1200" dirty="0">
                          <a:effectLst/>
                        </a:rPr>
                        <a:t>1,48%</a:t>
                      </a:r>
                      <a:endParaRPr lang="en-US" sz="1800" b="1"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2230794542"/>
                  </a:ext>
                </a:extLst>
              </a:tr>
              <a:tr h="375352">
                <a:tc>
                  <a:txBody>
                    <a:bodyPr/>
                    <a:lstStyle/>
                    <a:p>
                      <a:pPr marL="0" algn="ctr" defTabSz="914400" rtl="0" eaLnBrk="1" fontAlgn="b" latinLnBrk="0" hangingPunct="1"/>
                      <a:r>
                        <a:rPr lang="ar-SA" sz="1800" u="none" strike="noStrike" kern="1200">
                          <a:effectLst/>
                        </a:rPr>
                        <a:t> المجرية</a:t>
                      </a:r>
                      <a:endParaRPr lang="ar-SA" sz="1800" b="1" u="none" strike="noStrike" kern="1200">
                        <a:solidFill>
                          <a:schemeClr val="dk1"/>
                        </a:solidFill>
                        <a:effectLst/>
                        <a:latin typeface="+mn-lt"/>
                        <a:ea typeface="+mn-ea"/>
                        <a:cs typeface="+mn-cs"/>
                      </a:endParaRPr>
                    </a:p>
                  </a:txBody>
                  <a:tcPr marL="9525" marR="9525" marT="9525" marB="0" anchor="b"/>
                </a:tc>
                <a:tc>
                  <a:txBody>
                    <a:bodyPr/>
                    <a:lstStyle/>
                    <a:p>
                      <a:pPr marL="0" algn="ctr" defTabSz="914400" rtl="0" eaLnBrk="1" fontAlgn="b" latinLnBrk="0" hangingPunct="1"/>
                      <a:r>
                        <a:rPr lang="en-US" sz="1800" u="none" strike="noStrike" kern="1200" dirty="0">
                          <a:effectLst/>
                        </a:rPr>
                        <a:t>1,59%</a:t>
                      </a:r>
                      <a:endParaRPr lang="en-US" sz="1800" b="1"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2710039015"/>
                  </a:ext>
                </a:extLst>
              </a:tr>
              <a:tr h="375352">
                <a:tc>
                  <a:txBody>
                    <a:bodyPr/>
                    <a:lstStyle/>
                    <a:p>
                      <a:pPr marL="0" algn="ctr" defTabSz="914400" rtl="0" eaLnBrk="1" fontAlgn="b" latinLnBrk="0" hangingPunct="1"/>
                      <a:r>
                        <a:rPr lang="ar-SA" sz="1800" u="none" strike="noStrike" kern="1200">
                          <a:effectLst/>
                        </a:rPr>
                        <a:t> بابابي</a:t>
                      </a:r>
                      <a:endParaRPr lang="ar-SA" sz="1800" b="1" u="none" strike="noStrike" kern="1200">
                        <a:solidFill>
                          <a:schemeClr val="dk1"/>
                        </a:solidFill>
                        <a:effectLst/>
                        <a:latin typeface="+mn-lt"/>
                        <a:ea typeface="+mn-ea"/>
                        <a:cs typeface="+mn-cs"/>
                      </a:endParaRPr>
                    </a:p>
                  </a:txBody>
                  <a:tcPr marL="9525" marR="9525" marT="9525" marB="0" anchor="b"/>
                </a:tc>
                <a:tc>
                  <a:txBody>
                    <a:bodyPr/>
                    <a:lstStyle/>
                    <a:p>
                      <a:pPr marL="0" algn="ctr" defTabSz="914400" rtl="0" eaLnBrk="1" fontAlgn="b" latinLnBrk="0" hangingPunct="1"/>
                      <a:r>
                        <a:rPr lang="en-US" sz="1800" u="none" strike="noStrike" kern="1200" dirty="0">
                          <a:effectLst/>
                        </a:rPr>
                        <a:t>1,59%</a:t>
                      </a:r>
                      <a:endParaRPr lang="en-US" sz="1800" b="1"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3151527314"/>
                  </a:ext>
                </a:extLst>
              </a:tr>
              <a:tr h="375352">
                <a:tc>
                  <a:txBody>
                    <a:bodyPr/>
                    <a:lstStyle/>
                    <a:p>
                      <a:pPr marL="0" algn="ctr" defTabSz="914400" rtl="0" eaLnBrk="1" fontAlgn="b" latinLnBrk="0" hangingPunct="1"/>
                      <a:r>
                        <a:rPr lang="ar-SA" sz="1800" u="none" strike="noStrike" kern="1200">
                          <a:effectLst/>
                        </a:rPr>
                        <a:t> تيارت</a:t>
                      </a:r>
                      <a:endParaRPr lang="ar-SA" sz="1800" b="1" u="none" strike="noStrike" kern="1200">
                        <a:solidFill>
                          <a:schemeClr val="dk1"/>
                        </a:solidFill>
                        <a:effectLst/>
                        <a:latin typeface="+mn-lt"/>
                        <a:ea typeface="+mn-ea"/>
                        <a:cs typeface="+mn-cs"/>
                      </a:endParaRPr>
                    </a:p>
                  </a:txBody>
                  <a:tcPr marL="9525" marR="9525" marT="9525" marB="0" anchor="b"/>
                </a:tc>
                <a:tc>
                  <a:txBody>
                    <a:bodyPr/>
                    <a:lstStyle/>
                    <a:p>
                      <a:pPr marL="0" algn="ctr" defTabSz="914400" rtl="0" eaLnBrk="1" fontAlgn="b" latinLnBrk="0" hangingPunct="1"/>
                      <a:r>
                        <a:rPr lang="en-US" sz="1800" u="none" strike="noStrike" kern="1200" dirty="0">
                          <a:effectLst/>
                        </a:rPr>
                        <a:t>1,59%</a:t>
                      </a:r>
                      <a:endParaRPr lang="en-US" sz="1800" b="1"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623118820"/>
                  </a:ext>
                </a:extLst>
              </a:tr>
            </a:tbl>
          </a:graphicData>
        </a:graphic>
      </p:graphicFrame>
    </p:spTree>
    <p:extLst>
      <p:ext uri="{BB962C8B-B14F-4D97-AF65-F5344CB8AC3E}">
        <p14:creationId xmlns:p14="http://schemas.microsoft.com/office/powerpoint/2010/main" val="689175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xmlns="" id="{ABBA3DB3-A445-4949-AB8E-8B2F3C33366B}"/>
              </a:ext>
            </a:extLst>
          </p:cNvPr>
          <p:cNvSpPr>
            <a:spLocks noGrp="1"/>
          </p:cNvSpPr>
          <p:nvPr>
            <p:ph type="sldNum" sz="quarter" idx="21"/>
          </p:nvPr>
        </p:nvSpPr>
        <p:spPr/>
        <p:txBody>
          <a:bodyPr/>
          <a:lstStyle/>
          <a:p>
            <a:pPr>
              <a:defRPr/>
            </a:pPr>
            <a:fld id="{397862C5-37A1-49A4-A9A0-670A1183751D}" type="slidenum">
              <a:rPr lang="fr-FR"/>
              <a:pPr>
                <a:defRPr/>
              </a:pPr>
              <a:t>12</a:t>
            </a:fld>
            <a:endParaRPr lang="fr-FR" dirty="0"/>
          </a:p>
        </p:txBody>
      </p:sp>
      <p:sp>
        <p:nvSpPr>
          <p:cNvPr id="7" name="Titre 1"/>
          <p:cNvSpPr txBox="1">
            <a:spLocks/>
          </p:cNvSpPr>
          <p:nvPr/>
        </p:nvSpPr>
        <p:spPr bwMode="auto">
          <a:xfrm>
            <a:off x="0" y="823583"/>
            <a:ext cx="4781721" cy="57640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tIns="180000" rIns="180000" bIns="180000" anchor="ctr"/>
          <a:lstStyle>
            <a:lvl1pPr>
              <a:lnSpc>
                <a:spcPct val="90000"/>
              </a:lnSpc>
              <a:spcBef>
                <a:spcPts val="1000"/>
              </a:spcBef>
              <a:buClr>
                <a:schemeClr val="accent1"/>
              </a:buClr>
              <a:buFont typeface="Arial" panose="020B0604020202020204" pitchFamily="34" charset="0"/>
              <a:buChar char="•"/>
              <a:defRPr>
                <a:solidFill>
                  <a:schemeClr val="tx1"/>
                </a:solidFill>
                <a:latin typeface="Calibri" panose="020F0502020204030204" pitchFamily="34" charset="0"/>
              </a:defRPr>
            </a:lvl1pPr>
            <a:lvl2pPr marL="742950" indent="-285750">
              <a:lnSpc>
                <a:spcPct val="90000"/>
              </a:lnSpc>
              <a:spcBef>
                <a:spcPts val="500"/>
              </a:spcBef>
              <a:buClr>
                <a:schemeClr val="accent1"/>
              </a:buClr>
              <a:buFont typeface="Arial" panose="020B0604020202020204" pitchFamily="34" charset="0"/>
              <a:buChar char="•"/>
              <a:defRPr sz="1600">
                <a:solidFill>
                  <a:schemeClr val="tx1"/>
                </a:solidFill>
                <a:latin typeface="Calibri" panose="020F0502020204030204" pitchFamily="34" charset="0"/>
              </a:defRPr>
            </a:lvl2pPr>
            <a:lvl3pPr marL="1143000" indent="-228600">
              <a:lnSpc>
                <a:spcPct val="90000"/>
              </a:lnSpc>
              <a:spcBef>
                <a:spcPts val="500"/>
              </a:spcBef>
              <a:buClr>
                <a:schemeClr val="accent1"/>
              </a:buClr>
              <a:buFont typeface="Arial" panose="020B0604020202020204" pitchFamily="34" charset="0"/>
              <a:buChar char="•"/>
              <a:defRPr sz="1400">
                <a:solidFill>
                  <a:schemeClr val="tx1"/>
                </a:solidFill>
                <a:latin typeface="Calibri" panose="020F0502020204030204" pitchFamily="34" charset="0"/>
              </a:defRPr>
            </a:lvl3pPr>
            <a:lvl4pPr marL="1600200" indent="-228600">
              <a:lnSpc>
                <a:spcPct val="90000"/>
              </a:lnSpc>
              <a:spcBef>
                <a:spcPts val="500"/>
              </a:spcBef>
              <a:buClr>
                <a:schemeClr val="accent1"/>
              </a:buClr>
              <a:buFont typeface="Arial" panose="020B0604020202020204" pitchFamily="34" charset="0"/>
              <a:buChar char="•"/>
              <a:defRPr sz="1200">
                <a:solidFill>
                  <a:schemeClr val="tx1"/>
                </a:solidFill>
                <a:latin typeface="Calibri" panose="020F0502020204030204" pitchFamily="34" charset="0"/>
              </a:defRPr>
            </a:lvl4pPr>
            <a:lvl5pPr marL="2057400" indent="-228600">
              <a:lnSpc>
                <a:spcPct val="90000"/>
              </a:lnSpc>
              <a:spcBef>
                <a:spcPts val="500"/>
              </a:spcBef>
              <a:buClr>
                <a:schemeClr val="accent1"/>
              </a:buClr>
              <a:buFont typeface="Arial" panose="020B0604020202020204" pitchFamily="34" charset="0"/>
              <a:buChar char="•"/>
              <a:defRPr sz="1200">
                <a:solidFill>
                  <a:schemeClr val="tx1"/>
                </a:solidFill>
                <a:latin typeface="Calibri" panose="020F0502020204030204" pitchFamily="34" charset="0"/>
              </a:defRPr>
            </a:lvl5pPr>
            <a:lvl6pPr marL="2514600" indent="-228600" fontAlgn="base">
              <a:lnSpc>
                <a:spcPct val="90000"/>
              </a:lnSpc>
              <a:spcBef>
                <a:spcPts val="500"/>
              </a:spcBef>
              <a:spcAft>
                <a:spcPct val="0"/>
              </a:spcAft>
              <a:buClr>
                <a:schemeClr val="accent1"/>
              </a:buClr>
              <a:buFont typeface="Arial" panose="020B0604020202020204" pitchFamily="34" charset="0"/>
              <a:buChar char="•"/>
              <a:defRPr sz="1200">
                <a:solidFill>
                  <a:schemeClr val="tx1"/>
                </a:solidFill>
                <a:latin typeface="Calibri" panose="020F0502020204030204" pitchFamily="34" charset="0"/>
              </a:defRPr>
            </a:lvl6pPr>
            <a:lvl7pPr marL="2971800" indent="-228600" fontAlgn="base">
              <a:lnSpc>
                <a:spcPct val="90000"/>
              </a:lnSpc>
              <a:spcBef>
                <a:spcPts val="500"/>
              </a:spcBef>
              <a:spcAft>
                <a:spcPct val="0"/>
              </a:spcAft>
              <a:buClr>
                <a:schemeClr val="accent1"/>
              </a:buClr>
              <a:buFont typeface="Arial" panose="020B0604020202020204" pitchFamily="34" charset="0"/>
              <a:buChar char="•"/>
              <a:defRPr sz="1200">
                <a:solidFill>
                  <a:schemeClr val="tx1"/>
                </a:solidFill>
                <a:latin typeface="Calibri" panose="020F0502020204030204" pitchFamily="34" charset="0"/>
              </a:defRPr>
            </a:lvl7pPr>
            <a:lvl8pPr marL="3429000" indent="-228600" fontAlgn="base">
              <a:lnSpc>
                <a:spcPct val="90000"/>
              </a:lnSpc>
              <a:spcBef>
                <a:spcPts val="500"/>
              </a:spcBef>
              <a:spcAft>
                <a:spcPct val="0"/>
              </a:spcAft>
              <a:buClr>
                <a:schemeClr val="accent1"/>
              </a:buClr>
              <a:buFont typeface="Arial" panose="020B0604020202020204" pitchFamily="34" charset="0"/>
              <a:buChar char="•"/>
              <a:defRPr sz="1200">
                <a:solidFill>
                  <a:schemeClr val="tx1"/>
                </a:solidFill>
                <a:latin typeface="Calibri" panose="020F0502020204030204" pitchFamily="34" charset="0"/>
              </a:defRPr>
            </a:lvl8pPr>
            <a:lvl9pPr marL="3886200" indent="-228600" fontAlgn="base">
              <a:lnSpc>
                <a:spcPct val="90000"/>
              </a:lnSpc>
              <a:spcBef>
                <a:spcPts val="500"/>
              </a:spcBef>
              <a:spcAft>
                <a:spcPct val="0"/>
              </a:spcAft>
              <a:buClr>
                <a:schemeClr val="accent1"/>
              </a:buClr>
              <a:buFont typeface="Arial" panose="020B0604020202020204" pitchFamily="34" charset="0"/>
              <a:buChar char="•"/>
              <a:defRPr sz="1200">
                <a:solidFill>
                  <a:schemeClr val="tx1"/>
                </a:solidFill>
                <a:latin typeface="Calibri" panose="020F0502020204030204" pitchFamily="34" charset="0"/>
              </a:defRPr>
            </a:lvl9pPr>
          </a:lstStyle>
          <a:p>
            <a:pPr algn="ctr" rtl="1" eaLnBrk="1" hangingPunct="1">
              <a:spcBef>
                <a:spcPct val="0"/>
              </a:spcBef>
              <a:buClrTx/>
              <a:buFontTx/>
              <a:buNone/>
            </a:pPr>
            <a:r>
              <a:rPr lang="ar-SA" altLang="fr-FR" sz="2800" b="1" dirty="0">
                <a:solidFill>
                  <a:srgbClr val="00B0F0"/>
                </a:solidFill>
                <a:latin typeface="Corbel" panose="020B0503020204020204" pitchFamily="34" charset="0"/>
              </a:rPr>
              <a:t>توزيع المرضى حسب المقاطعات</a:t>
            </a:r>
          </a:p>
        </p:txBody>
      </p:sp>
      <p:pic>
        <p:nvPicPr>
          <p:cNvPr id="2" name="Image 1"/>
          <p:cNvPicPr>
            <a:picLocks noChangeAspect="1"/>
          </p:cNvPicPr>
          <p:nvPr/>
        </p:nvPicPr>
        <p:blipFill rotWithShape="1">
          <a:blip r:embed="rId3">
            <a:extLst>
              <a:ext uri="{28A0092B-C50C-407E-A947-70E740481C1C}">
                <a14:useLocalDpi xmlns:a14="http://schemas.microsoft.com/office/drawing/2010/main" val="0"/>
              </a:ext>
            </a:extLst>
          </a:blip>
          <a:srcRect l="34654"/>
          <a:stretch/>
        </p:blipFill>
        <p:spPr>
          <a:xfrm>
            <a:off x="7861110" y="84161"/>
            <a:ext cx="4426424" cy="6773839"/>
          </a:xfrm>
          <a:prstGeom prst="rect">
            <a:avLst/>
          </a:prstGeom>
        </p:spPr>
      </p:pic>
      <p:graphicFrame>
        <p:nvGraphicFramePr>
          <p:cNvPr id="6" name="Tableau 5"/>
          <p:cNvGraphicFramePr>
            <a:graphicFrameLocks noGrp="1"/>
          </p:cNvGraphicFramePr>
          <p:nvPr>
            <p:extLst>
              <p:ext uri="{D42A27DB-BD31-4B8C-83A1-F6EECF244321}">
                <p14:modId xmlns:p14="http://schemas.microsoft.com/office/powerpoint/2010/main" val="1216108536"/>
              </p:ext>
            </p:extLst>
          </p:nvPr>
        </p:nvGraphicFramePr>
        <p:xfrm>
          <a:off x="422891" y="1626087"/>
          <a:ext cx="2743390" cy="4965779"/>
        </p:xfrm>
        <a:graphic>
          <a:graphicData uri="http://schemas.openxmlformats.org/drawingml/2006/table">
            <a:tbl>
              <a:tblPr rtl="1">
                <a:tableStyleId>{5FD0F851-EC5A-4D38-B0AD-8093EC10F338}</a:tableStyleId>
              </a:tblPr>
              <a:tblGrid>
                <a:gridCol w="1346449">
                  <a:extLst>
                    <a:ext uri="{9D8B030D-6E8A-4147-A177-3AD203B41FA5}">
                      <a16:colId xmlns:a16="http://schemas.microsoft.com/office/drawing/2014/main" xmlns="" val="2588524359"/>
                    </a:ext>
                  </a:extLst>
                </a:gridCol>
                <a:gridCol w="1396941">
                  <a:extLst>
                    <a:ext uri="{9D8B030D-6E8A-4147-A177-3AD203B41FA5}">
                      <a16:colId xmlns:a16="http://schemas.microsoft.com/office/drawing/2014/main" xmlns="" val="1421177213"/>
                    </a:ext>
                  </a:extLst>
                </a:gridCol>
              </a:tblGrid>
              <a:tr h="381983">
                <a:tc>
                  <a:txBody>
                    <a:bodyPr/>
                    <a:lstStyle/>
                    <a:p>
                      <a:pPr marL="0" algn="ctr" defTabSz="914400" rtl="1" eaLnBrk="1" fontAlgn="b" latinLnBrk="0" hangingPunct="1"/>
                      <a:r>
                        <a:rPr lang="ar-SA" sz="1800" u="none" strike="noStrike" kern="1200" dirty="0">
                          <a:effectLst/>
                        </a:rPr>
                        <a:t> </a:t>
                      </a:r>
                      <a:r>
                        <a:rPr lang="ar-SA" sz="1800" u="none" strike="noStrike" kern="1200" dirty="0" err="1">
                          <a:effectLst/>
                        </a:rPr>
                        <a:t>كنكوصة</a:t>
                      </a:r>
                      <a:endParaRPr lang="ar-SA" sz="1800" b="1" u="none" strike="noStrike" kern="1200" dirty="0">
                        <a:solidFill>
                          <a:schemeClr val="dk1"/>
                        </a:solidFill>
                        <a:effectLst/>
                        <a:latin typeface="+mn-lt"/>
                        <a:ea typeface="+mn-ea"/>
                        <a:cs typeface="+mn-cs"/>
                      </a:endParaRPr>
                    </a:p>
                  </a:txBody>
                  <a:tcPr marL="9525" marR="9525" marT="9525" marB="0" anchor="b"/>
                </a:tc>
                <a:tc>
                  <a:txBody>
                    <a:bodyPr/>
                    <a:lstStyle/>
                    <a:p>
                      <a:pPr marL="0" algn="ctr" defTabSz="914400" rtl="1" eaLnBrk="1" fontAlgn="b" latinLnBrk="0" hangingPunct="1"/>
                      <a:r>
                        <a:rPr lang="en-US" sz="1800" u="none" strike="noStrike" kern="1200" dirty="0">
                          <a:effectLst/>
                        </a:rPr>
                        <a:t>1,59%</a:t>
                      </a:r>
                      <a:endParaRPr lang="en-US" sz="1800" b="1"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459343932"/>
                  </a:ext>
                </a:extLst>
              </a:tr>
              <a:tr h="381983">
                <a:tc>
                  <a:txBody>
                    <a:bodyPr/>
                    <a:lstStyle/>
                    <a:p>
                      <a:pPr marL="0" algn="ctr" defTabSz="914400" rtl="1" eaLnBrk="1" fontAlgn="b" latinLnBrk="0" hangingPunct="1"/>
                      <a:r>
                        <a:rPr lang="ar-SA" sz="1800" u="none" strike="noStrike" kern="1200" dirty="0">
                          <a:effectLst/>
                        </a:rPr>
                        <a:t> </a:t>
                      </a:r>
                      <a:r>
                        <a:rPr lang="ar-SA" sz="1800" u="none" strike="noStrike" kern="1200" dirty="0" err="1">
                          <a:effectLst/>
                        </a:rPr>
                        <a:t>الركيز</a:t>
                      </a:r>
                      <a:endParaRPr lang="ar-SA" sz="1800" b="1" u="none" strike="noStrike" kern="1200" dirty="0">
                        <a:solidFill>
                          <a:schemeClr val="dk1"/>
                        </a:solidFill>
                        <a:effectLst/>
                        <a:latin typeface="+mn-lt"/>
                        <a:ea typeface="+mn-ea"/>
                        <a:cs typeface="+mn-cs"/>
                      </a:endParaRPr>
                    </a:p>
                  </a:txBody>
                  <a:tcPr marL="9525" marR="9525" marT="9525" marB="0" anchor="b"/>
                </a:tc>
                <a:tc>
                  <a:txBody>
                    <a:bodyPr/>
                    <a:lstStyle/>
                    <a:p>
                      <a:pPr marL="0" algn="ctr" defTabSz="914400" rtl="1" eaLnBrk="1" fontAlgn="b" latinLnBrk="0" hangingPunct="1"/>
                      <a:r>
                        <a:rPr lang="en-US" sz="1800" u="none" strike="noStrike" kern="1200" dirty="0">
                          <a:effectLst/>
                        </a:rPr>
                        <a:t>1,69%</a:t>
                      </a:r>
                      <a:endParaRPr lang="en-US" sz="1800" b="1"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578793615"/>
                  </a:ext>
                </a:extLst>
              </a:tr>
              <a:tr h="381983">
                <a:tc>
                  <a:txBody>
                    <a:bodyPr/>
                    <a:lstStyle/>
                    <a:p>
                      <a:pPr marL="0" algn="ctr" defTabSz="914400" rtl="1" eaLnBrk="1" fontAlgn="b" latinLnBrk="0" hangingPunct="1"/>
                      <a:r>
                        <a:rPr lang="ar-SA" sz="1800" u="none" strike="noStrike" kern="1200">
                          <a:effectLst/>
                        </a:rPr>
                        <a:t> باسكنو</a:t>
                      </a:r>
                      <a:endParaRPr lang="ar-SA" sz="1800" b="1" u="none" strike="noStrike" kern="1200">
                        <a:solidFill>
                          <a:schemeClr val="dk1"/>
                        </a:solidFill>
                        <a:effectLst/>
                        <a:latin typeface="+mn-lt"/>
                        <a:ea typeface="+mn-ea"/>
                        <a:cs typeface="+mn-cs"/>
                      </a:endParaRPr>
                    </a:p>
                  </a:txBody>
                  <a:tcPr marL="9525" marR="9525" marT="9525" marB="0" anchor="b"/>
                </a:tc>
                <a:tc>
                  <a:txBody>
                    <a:bodyPr/>
                    <a:lstStyle/>
                    <a:p>
                      <a:pPr marL="0" algn="ctr" defTabSz="914400" rtl="1" eaLnBrk="1" fontAlgn="b" latinLnBrk="0" hangingPunct="1"/>
                      <a:r>
                        <a:rPr lang="en-US" sz="1800" u="none" strike="noStrike" kern="1200" dirty="0">
                          <a:effectLst/>
                        </a:rPr>
                        <a:t>1,80%</a:t>
                      </a:r>
                      <a:endParaRPr lang="en-US" sz="1800" b="1"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1468459007"/>
                  </a:ext>
                </a:extLst>
              </a:tr>
              <a:tr h="381983">
                <a:tc>
                  <a:txBody>
                    <a:bodyPr/>
                    <a:lstStyle/>
                    <a:p>
                      <a:pPr marL="0" algn="ctr" defTabSz="914400" rtl="1" eaLnBrk="1" fontAlgn="b" latinLnBrk="0" hangingPunct="1"/>
                      <a:r>
                        <a:rPr lang="ar-SA" sz="1800" u="none" strike="noStrike" kern="1200" dirty="0">
                          <a:effectLst/>
                        </a:rPr>
                        <a:t> </a:t>
                      </a:r>
                      <a:r>
                        <a:rPr lang="ar-SA" sz="1800" u="none" strike="noStrike" kern="1200" dirty="0" err="1">
                          <a:effectLst/>
                        </a:rPr>
                        <a:t>جكني</a:t>
                      </a:r>
                      <a:endParaRPr lang="ar-SA" sz="1800" b="1" u="none" strike="noStrike" kern="1200" dirty="0">
                        <a:solidFill>
                          <a:schemeClr val="dk1"/>
                        </a:solidFill>
                        <a:effectLst/>
                        <a:latin typeface="+mn-lt"/>
                        <a:ea typeface="+mn-ea"/>
                        <a:cs typeface="+mn-cs"/>
                      </a:endParaRPr>
                    </a:p>
                  </a:txBody>
                  <a:tcPr marL="9525" marR="9525" marT="9525" marB="0" anchor="b"/>
                </a:tc>
                <a:tc>
                  <a:txBody>
                    <a:bodyPr/>
                    <a:lstStyle/>
                    <a:p>
                      <a:pPr marL="0" algn="ctr" defTabSz="914400" rtl="1" eaLnBrk="1" fontAlgn="b" latinLnBrk="0" hangingPunct="1"/>
                      <a:r>
                        <a:rPr lang="en-US" sz="1800" u="none" strike="noStrike" kern="1200" dirty="0">
                          <a:effectLst/>
                        </a:rPr>
                        <a:t>1,80%</a:t>
                      </a:r>
                      <a:endParaRPr lang="en-US" sz="1800" b="1"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349207552"/>
                  </a:ext>
                </a:extLst>
              </a:tr>
              <a:tr h="381983">
                <a:tc>
                  <a:txBody>
                    <a:bodyPr/>
                    <a:lstStyle/>
                    <a:p>
                      <a:pPr marL="0" algn="ctr" defTabSz="914400" rtl="1" eaLnBrk="1" fontAlgn="b" latinLnBrk="0" hangingPunct="1"/>
                      <a:r>
                        <a:rPr lang="ar-SA" sz="1800" u="none" strike="noStrike" kern="1200">
                          <a:effectLst/>
                        </a:rPr>
                        <a:t> سيليبابي</a:t>
                      </a:r>
                      <a:endParaRPr lang="ar-SA" sz="1800" b="1" u="none" strike="noStrike" kern="1200">
                        <a:solidFill>
                          <a:schemeClr val="dk1"/>
                        </a:solidFill>
                        <a:effectLst/>
                        <a:latin typeface="+mn-lt"/>
                        <a:ea typeface="+mn-ea"/>
                        <a:cs typeface="+mn-cs"/>
                      </a:endParaRPr>
                    </a:p>
                  </a:txBody>
                  <a:tcPr marL="9525" marR="9525" marT="9525" marB="0" anchor="b"/>
                </a:tc>
                <a:tc>
                  <a:txBody>
                    <a:bodyPr/>
                    <a:lstStyle/>
                    <a:p>
                      <a:pPr marL="0" algn="ctr" defTabSz="914400" rtl="1" eaLnBrk="1" fontAlgn="b" latinLnBrk="0" hangingPunct="1"/>
                      <a:r>
                        <a:rPr lang="en-US" sz="1800" u="none" strike="noStrike" kern="1200" dirty="0">
                          <a:effectLst/>
                        </a:rPr>
                        <a:t>1,91%</a:t>
                      </a:r>
                      <a:endParaRPr lang="en-US" sz="1800" b="1"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2956220394"/>
                  </a:ext>
                </a:extLst>
              </a:tr>
              <a:tr h="381983">
                <a:tc>
                  <a:txBody>
                    <a:bodyPr/>
                    <a:lstStyle/>
                    <a:p>
                      <a:pPr marL="0" algn="ctr" defTabSz="914400" rtl="1" eaLnBrk="1" fontAlgn="b" latinLnBrk="0" hangingPunct="1"/>
                      <a:r>
                        <a:rPr lang="ar-SA" sz="1800" u="none" strike="noStrike" kern="1200">
                          <a:effectLst/>
                        </a:rPr>
                        <a:t>  لحجار</a:t>
                      </a:r>
                      <a:endParaRPr lang="ar-SA" sz="1800" b="1" u="none" strike="noStrike" kern="1200">
                        <a:solidFill>
                          <a:schemeClr val="dk1"/>
                        </a:solidFill>
                        <a:effectLst/>
                        <a:latin typeface="+mn-lt"/>
                        <a:ea typeface="+mn-ea"/>
                        <a:cs typeface="+mn-cs"/>
                      </a:endParaRPr>
                    </a:p>
                  </a:txBody>
                  <a:tcPr marL="9525" marR="9525" marT="9525" marB="0" anchor="b"/>
                </a:tc>
                <a:tc>
                  <a:txBody>
                    <a:bodyPr/>
                    <a:lstStyle/>
                    <a:p>
                      <a:pPr marL="0" algn="ctr" defTabSz="914400" rtl="1" eaLnBrk="1" fontAlgn="b" latinLnBrk="0" hangingPunct="1"/>
                      <a:r>
                        <a:rPr lang="en-US" sz="1800" u="none" strike="noStrike" kern="1200" dirty="0">
                          <a:effectLst/>
                        </a:rPr>
                        <a:t>1,91%</a:t>
                      </a:r>
                      <a:endParaRPr lang="en-US" sz="1800" b="1"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2031218268"/>
                  </a:ext>
                </a:extLst>
              </a:tr>
              <a:tr h="381983">
                <a:tc>
                  <a:txBody>
                    <a:bodyPr/>
                    <a:lstStyle/>
                    <a:p>
                      <a:pPr marL="0" algn="ctr" defTabSz="914400" rtl="1" eaLnBrk="1" fontAlgn="b" latinLnBrk="0" hangingPunct="1"/>
                      <a:r>
                        <a:rPr lang="ar-SA" sz="1800" u="none" strike="noStrike" kern="1200">
                          <a:effectLst/>
                        </a:rPr>
                        <a:t> توجنين</a:t>
                      </a:r>
                      <a:endParaRPr lang="ar-SA" sz="1800" b="1" u="none" strike="noStrike" kern="1200">
                        <a:solidFill>
                          <a:schemeClr val="dk1"/>
                        </a:solidFill>
                        <a:effectLst/>
                        <a:latin typeface="+mn-lt"/>
                        <a:ea typeface="+mn-ea"/>
                        <a:cs typeface="+mn-cs"/>
                      </a:endParaRPr>
                    </a:p>
                  </a:txBody>
                  <a:tcPr marL="9525" marR="9525" marT="9525" marB="0" anchor="b"/>
                </a:tc>
                <a:tc>
                  <a:txBody>
                    <a:bodyPr/>
                    <a:lstStyle/>
                    <a:p>
                      <a:pPr marL="0" algn="ctr" defTabSz="914400" rtl="1" eaLnBrk="1" fontAlgn="b" latinLnBrk="0" hangingPunct="1"/>
                      <a:r>
                        <a:rPr lang="en-US" sz="1800" u="none" strike="noStrike" kern="1200" dirty="0">
                          <a:effectLst/>
                        </a:rPr>
                        <a:t>2,12%</a:t>
                      </a:r>
                      <a:endParaRPr lang="en-US" sz="1800" b="1"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1332618684"/>
                  </a:ext>
                </a:extLst>
              </a:tr>
              <a:tr h="381983">
                <a:tc>
                  <a:txBody>
                    <a:bodyPr/>
                    <a:lstStyle/>
                    <a:p>
                      <a:pPr marL="0" algn="ctr" defTabSz="914400" rtl="1" eaLnBrk="1" fontAlgn="b" latinLnBrk="0" hangingPunct="1"/>
                      <a:r>
                        <a:rPr lang="ar-SA" sz="1800" u="none" strike="noStrike" kern="1200">
                          <a:effectLst/>
                        </a:rPr>
                        <a:t> تجكجة</a:t>
                      </a:r>
                      <a:endParaRPr lang="ar-SA" sz="1800" b="1" u="none" strike="noStrike" kern="1200">
                        <a:solidFill>
                          <a:schemeClr val="dk1"/>
                        </a:solidFill>
                        <a:effectLst/>
                        <a:latin typeface="+mn-lt"/>
                        <a:ea typeface="+mn-ea"/>
                        <a:cs typeface="+mn-cs"/>
                      </a:endParaRPr>
                    </a:p>
                  </a:txBody>
                  <a:tcPr marL="9525" marR="9525" marT="9525" marB="0" anchor="b"/>
                </a:tc>
                <a:tc>
                  <a:txBody>
                    <a:bodyPr/>
                    <a:lstStyle/>
                    <a:p>
                      <a:pPr marL="0" algn="ctr" defTabSz="914400" rtl="1" eaLnBrk="1" fontAlgn="b" latinLnBrk="0" hangingPunct="1"/>
                      <a:r>
                        <a:rPr lang="en-US" sz="1800" u="none" strike="noStrike" kern="1200" dirty="0">
                          <a:effectLst/>
                        </a:rPr>
                        <a:t>2,33%</a:t>
                      </a:r>
                      <a:endParaRPr lang="en-US" sz="1800" b="1"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2326683438"/>
                  </a:ext>
                </a:extLst>
              </a:tr>
              <a:tr h="381983">
                <a:tc>
                  <a:txBody>
                    <a:bodyPr/>
                    <a:lstStyle/>
                    <a:p>
                      <a:pPr marL="0" algn="ctr" defTabSz="914400" rtl="1" eaLnBrk="1" fontAlgn="b" latinLnBrk="0" hangingPunct="1"/>
                      <a:r>
                        <a:rPr lang="ar-SA" sz="1800" u="none" strike="noStrike" kern="1200">
                          <a:effectLst/>
                        </a:rPr>
                        <a:t> مونكل</a:t>
                      </a:r>
                      <a:endParaRPr lang="ar-SA" sz="1800" b="1" u="none" strike="noStrike" kern="1200">
                        <a:solidFill>
                          <a:schemeClr val="dk1"/>
                        </a:solidFill>
                        <a:effectLst/>
                        <a:latin typeface="+mn-lt"/>
                        <a:ea typeface="+mn-ea"/>
                        <a:cs typeface="+mn-cs"/>
                      </a:endParaRPr>
                    </a:p>
                  </a:txBody>
                  <a:tcPr marL="9525" marR="9525" marT="9525" marB="0" anchor="b"/>
                </a:tc>
                <a:tc>
                  <a:txBody>
                    <a:bodyPr/>
                    <a:lstStyle/>
                    <a:p>
                      <a:pPr marL="0" algn="ctr" defTabSz="914400" rtl="1" eaLnBrk="1" fontAlgn="b" latinLnBrk="0" hangingPunct="1"/>
                      <a:r>
                        <a:rPr lang="en-US" sz="1800" u="none" strike="noStrike" kern="1200" dirty="0">
                          <a:effectLst/>
                        </a:rPr>
                        <a:t>2,33%</a:t>
                      </a:r>
                      <a:endParaRPr lang="en-US" sz="1800" b="1"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898643406"/>
                  </a:ext>
                </a:extLst>
              </a:tr>
              <a:tr h="381983">
                <a:tc>
                  <a:txBody>
                    <a:bodyPr/>
                    <a:lstStyle/>
                    <a:p>
                      <a:pPr marL="0" algn="ctr" defTabSz="914400" rtl="1" eaLnBrk="1" fontAlgn="b" latinLnBrk="0" hangingPunct="1"/>
                      <a:r>
                        <a:rPr lang="ar-SA" sz="1800" u="none" strike="noStrike" kern="1200">
                          <a:effectLst/>
                        </a:rPr>
                        <a:t> باركيول</a:t>
                      </a:r>
                      <a:endParaRPr lang="ar-SA" sz="1800" b="1" u="none" strike="noStrike" kern="1200">
                        <a:solidFill>
                          <a:schemeClr val="dk1"/>
                        </a:solidFill>
                        <a:effectLst/>
                        <a:latin typeface="+mn-lt"/>
                        <a:ea typeface="+mn-ea"/>
                        <a:cs typeface="+mn-cs"/>
                      </a:endParaRPr>
                    </a:p>
                  </a:txBody>
                  <a:tcPr marL="9525" marR="9525" marT="9525" marB="0" anchor="b"/>
                </a:tc>
                <a:tc>
                  <a:txBody>
                    <a:bodyPr/>
                    <a:lstStyle/>
                    <a:p>
                      <a:pPr marL="0" algn="ctr" defTabSz="914400" rtl="1" eaLnBrk="1" fontAlgn="b" latinLnBrk="0" hangingPunct="1"/>
                      <a:r>
                        <a:rPr lang="en-US" sz="1800" u="none" strike="noStrike" kern="1200" dirty="0">
                          <a:effectLst/>
                        </a:rPr>
                        <a:t>2,44%</a:t>
                      </a:r>
                      <a:endParaRPr lang="en-US" sz="1800" b="1"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3268098765"/>
                  </a:ext>
                </a:extLst>
              </a:tr>
              <a:tr h="381983">
                <a:tc>
                  <a:txBody>
                    <a:bodyPr/>
                    <a:lstStyle/>
                    <a:p>
                      <a:pPr marL="0" algn="ctr" defTabSz="914400" rtl="1" eaLnBrk="1" fontAlgn="b" latinLnBrk="0" hangingPunct="1"/>
                      <a:r>
                        <a:rPr lang="ar-SA" sz="1800" u="none" strike="noStrike" kern="1200">
                          <a:effectLst/>
                        </a:rPr>
                        <a:t> بوكي</a:t>
                      </a:r>
                      <a:endParaRPr lang="ar-SA" sz="1800" b="1" u="none" strike="noStrike" kern="1200">
                        <a:solidFill>
                          <a:schemeClr val="dk1"/>
                        </a:solidFill>
                        <a:effectLst/>
                        <a:latin typeface="+mn-lt"/>
                        <a:ea typeface="+mn-ea"/>
                        <a:cs typeface="+mn-cs"/>
                      </a:endParaRPr>
                    </a:p>
                  </a:txBody>
                  <a:tcPr marL="9525" marR="9525" marT="9525" marB="0" anchor="b"/>
                </a:tc>
                <a:tc>
                  <a:txBody>
                    <a:bodyPr/>
                    <a:lstStyle/>
                    <a:p>
                      <a:pPr marL="0" algn="ctr" defTabSz="914400" rtl="1" eaLnBrk="1" fontAlgn="b" latinLnBrk="0" hangingPunct="1"/>
                      <a:r>
                        <a:rPr lang="en-US" sz="1800" u="none" strike="noStrike" kern="1200" dirty="0">
                          <a:effectLst/>
                        </a:rPr>
                        <a:t>2,44%</a:t>
                      </a:r>
                      <a:endParaRPr lang="en-US" sz="1800" b="1"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2465552110"/>
                  </a:ext>
                </a:extLst>
              </a:tr>
              <a:tr h="381983">
                <a:tc>
                  <a:txBody>
                    <a:bodyPr/>
                    <a:lstStyle/>
                    <a:p>
                      <a:pPr marL="0" algn="ctr" defTabSz="914400" rtl="1" eaLnBrk="1" fontAlgn="b" latinLnBrk="0" hangingPunct="1"/>
                      <a:r>
                        <a:rPr lang="ar-SA" sz="1800" u="none" strike="noStrike" kern="1200">
                          <a:effectLst/>
                        </a:rPr>
                        <a:t> نواذيبو</a:t>
                      </a:r>
                      <a:endParaRPr lang="ar-SA" sz="1800" b="1" u="none" strike="noStrike" kern="1200">
                        <a:solidFill>
                          <a:schemeClr val="dk1"/>
                        </a:solidFill>
                        <a:effectLst/>
                        <a:latin typeface="+mn-lt"/>
                        <a:ea typeface="+mn-ea"/>
                        <a:cs typeface="+mn-cs"/>
                      </a:endParaRPr>
                    </a:p>
                  </a:txBody>
                  <a:tcPr marL="9525" marR="9525" marT="9525" marB="0" anchor="b"/>
                </a:tc>
                <a:tc>
                  <a:txBody>
                    <a:bodyPr/>
                    <a:lstStyle/>
                    <a:p>
                      <a:pPr marL="0" algn="ctr" defTabSz="914400" rtl="1" eaLnBrk="1" fontAlgn="b" latinLnBrk="0" hangingPunct="1"/>
                      <a:r>
                        <a:rPr lang="en-US" sz="1800" u="none" strike="noStrike" kern="1200" dirty="0">
                          <a:effectLst/>
                        </a:rPr>
                        <a:t>2,44%</a:t>
                      </a:r>
                      <a:endParaRPr lang="en-US" sz="1800" b="1"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1770870578"/>
                  </a:ext>
                </a:extLst>
              </a:tr>
              <a:tr h="381983">
                <a:tc>
                  <a:txBody>
                    <a:bodyPr/>
                    <a:lstStyle/>
                    <a:p>
                      <a:pPr marL="0" algn="ctr" defTabSz="914400" rtl="1" eaLnBrk="1" fontAlgn="b" latinLnBrk="0" hangingPunct="1"/>
                      <a:r>
                        <a:rPr lang="ar-SA" sz="1800" u="none" strike="noStrike" kern="1200">
                          <a:effectLst/>
                        </a:rPr>
                        <a:t> كرو</a:t>
                      </a:r>
                      <a:endParaRPr lang="ar-SA" sz="1800" b="1" u="none" strike="noStrike" kern="1200">
                        <a:solidFill>
                          <a:schemeClr val="dk1"/>
                        </a:solidFill>
                        <a:effectLst/>
                        <a:latin typeface="+mn-lt"/>
                        <a:ea typeface="+mn-ea"/>
                        <a:cs typeface="+mn-cs"/>
                      </a:endParaRPr>
                    </a:p>
                  </a:txBody>
                  <a:tcPr marL="9525" marR="9525" marT="9525" marB="0" anchor="b"/>
                </a:tc>
                <a:tc>
                  <a:txBody>
                    <a:bodyPr/>
                    <a:lstStyle/>
                    <a:p>
                      <a:pPr marL="0" algn="ctr" defTabSz="914400" rtl="1" eaLnBrk="1" fontAlgn="b" latinLnBrk="0" hangingPunct="1"/>
                      <a:r>
                        <a:rPr lang="en-US" sz="1800" u="none" strike="noStrike" kern="1200" dirty="0">
                          <a:effectLst/>
                        </a:rPr>
                        <a:t>2,65%</a:t>
                      </a:r>
                      <a:endParaRPr lang="en-US" sz="1800" b="1"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2355168510"/>
                  </a:ext>
                </a:extLst>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2678921146"/>
              </p:ext>
            </p:extLst>
          </p:nvPr>
        </p:nvGraphicFramePr>
        <p:xfrm>
          <a:off x="4107786" y="1626087"/>
          <a:ext cx="3548607" cy="4965779"/>
        </p:xfrm>
        <a:graphic>
          <a:graphicData uri="http://schemas.openxmlformats.org/drawingml/2006/table">
            <a:tbl>
              <a:tblPr rtl="1">
                <a:tableStyleId>{5FD0F851-EC5A-4D38-B0AD-8093EC10F338}</a:tableStyleId>
              </a:tblPr>
              <a:tblGrid>
                <a:gridCol w="1741647">
                  <a:extLst>
                    <a:ext uri="{9D8B030D-6E8A-4147-A177-3AD203B41FA5}">
                      <a16:colId xmlns:a16="http://schemas.microsoft.com/office/drawing/2014/main" xmlns="" val="2267199026"/>
                    </a:ext>
                  </a:extLst>
                </a:gridCol>
                <a:gridCol w="1806960">
                  <a:extLst>
                    <a:ext uri="{9D8B030D-6E8A-4147-A177-3AD203B41FA5}">
                      <a16:colId xmlns:a16="http://schemas.microsoft.com/office/drawing/2014/main" xmlns="" val="4002539047"/>
                    </a:ext>
                  </a:extLst>
                </a:gridCol>
              </a:tblGrid>
              <a:tr h="381983">
                <a:tc>
                  <a:txBody>
                    <a:bodyPr/>
                    <a:lstStyle/>
                    <a:p>
                      <a:pPr marL="0" algn="ctr" defTabSz="914400" rtl="1" eaLnBrk="1" fontAlgn="b" latinLnBrk="0" hangingPunct="1"/>
                      <a:r>
                        <a:rPr lang="ar-SA" sz="1800" u="none" strike="noStrike" kern="1200" dirty="0">
                          <a:effectLst/>
                        </a:rPr>
                        <a:t> </a:t>
                      </a:r>
                      <a:r>
                        <a:rPr lang="ar-SA" sz="1800" u="none" strike="noStrike" kern="1200" dirty="0" err="1">
                          <a:effectLst/>
                        </a:rPr>
                        <a:t>المذرذره</a:t>
                      </a:r>
                      <a:endParaRPr lang="ar-SA" sz="1800" b="1" u="none" strike="noStrike" kern="1200" dirty="0">
                        <a:solidFill>
                          <a:schemeClr val="dk1"/>
                        </a:solidFill>
                        <a:effectLst/>
                        <a:latin typeface="+mn-lt"/>
                        <a:ea typeface="+mn-ea"/>
                        <a:cs typeface="+mn-cs"/>
                      </a:endParaRPr>
                    </a:p>
                  </a:txBody>
                  <a:tcPr marL="9525" marR="9525" marT="9525" marB="0" anchor="b"/>
                </a:tc>
                <a:tc>
                  <a:txBody>
                    <a:bodyPr/>
                    <a:lstStyle/>
                    <a:p>
                      <a:pPr marL="0" algn="ctr" defTabSz="914400" rtl="1" eaLnBrk="1" fontAlgn="b" latinLnBrk="0" hangingPunct="1"/>
                      <a:r>
                        <a:rPr lang="en-US" sz="1800" u="none" strike="noStrike" kern="1200" dirty="0">
                          <a:effectLst/>
                        </a:rPr>
                        <a:t>2,97%</a:t>
                      </a:r>
                      <a:endParaRPr lang="en-US" sz="1800" b="1"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852731621"/>
                  </a:ext>
                </a:extLst>
              </a:tr>
              <a:tr h="381983">
                <a:tc>
                  <a:txBody>
                    <a:bodyPr/>
                    <a:lstStyle/>
                    <a:p>
                      <a:pPr marL="0" algn="ctr" defTabSz="914400" rtl="1" eaLnBrk="1" fontAlgn="b" latinLnBrk="0" hangingPunct="1"/>
                      <a:r>
                        <a:rPr lang="ar-SA" sz="1800" u="none" strike="noStrike" kern="1200" dirty="0">
                          <a:effectLst/>
                        </a:rPr>
                        <a:t>الرياض</a:t>
                      </a:r>
                      <a:endParaRPr lang="ar-SA" sz="1800" b="1" u="none" strike="noStrike" kern="1200" dirty="0">
                        <a:solidFill>
                          <a:schemeClr val="dk1"/>
                        </a:solidFill>
                        <a:effectLst/>
                        <a:latin typeface="+mn-lt"/>
                        <a:ea typeface="+mn-ea"/>
                        <a:cs typeface="+mn-cs"/>
                      </a:endParaRPr>
                    </a:p>
                  </a:txBody>
                  <a:tcPr marL="9525" marR="9525" marT="9525" marB="0" anchor="b"/>
                </a:tc>
                <a:tc>
                  <a:txBody>
                    <a:bodyPr/>
                    <a:lstStyle/>
                    <a:p>
                      <a:pPr marL="0" algn="ctr" defTabSz="914400" rtl="1" eaLnBrk="1" fontAlgn="b" latinLnBrk="0" hangingPunct="1"/>
                      <a:r>
                        <a:rPr lang="en-US" sz="1800" u="none" strike="noStrike" kern="1200" dirty="0">
                          <a:effectLst/>
                        </a:rPr>
                        <a:t>3,07%</a:t>
                      </a:r>
                      <a:endParaRPr lang="en-US" sz="1800" b="1"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3447211557"/>
                  </a:ext>
                </a:extLst>
              </a:tr>
              <a:tr h="381983">
                <a:tc>
                  <a:txBody>
                    <a:bodyPr/>
                    <a:lstStyle/>
                    <a:p>
                      <a:pPr marL="0" algn="ctr" defTabSz="914400" rtl="1" eaLnBrk="1" fontAlgn="b" latinLnBrk="0" hangingPunct="1"/>
                      <a:r>
                        <a:rPr lang="ar-SA" sz="1800" u="none" strike="noStrike" kern="1200" dirty="0" err="1">
                          <a:effectLst/>
                        </a:rPr>
                        <a:t>روصو</a:t>
                      </a:r>
                      <a:endParaRPr lang="ar-SA" sz="1800" b="1" u="none" strike="noStrike" kern="1200" dirty="0">
                        <a:solidFill>
                          <a:schemeClr val="dk1"/>
                        </a:solidFill>
                        <a:effectLst/>
                        <a:latin typeface="+mn-lt"/>
                        <a:ea typeface="+mn-ea"/>
                        <a:cs typeface="+mn-cs"/>
                      </a:endParaRPr>
                    </a:p>
                  </a:txBody>
                  <a:tcPr marL="9525" marR="9525" marT="9525" marB="0" anchor="b"/>
                </a:tc>
                <a:tc>
                  <a:txBody>
                    <a:bodyPr/>
                    <a:lstStyle/>
                    <a:p>
                      <a:pPr marL="0" algn="ctr" defTabSz="914400" rtl="1" eaLnBrk="1" fontAlgn="b" latinLnBrk="0" hangingPunct="1"/>
                      <a:r>
                        <a:rPr lang="en-US" sz="1800" u="none" strike="noStrike" kern="1200">
                          <a:effectLst/>
                        </a:rPr>
                        <a:t>3,07%</a:t>
                      </a:r>
                      <a:endParaRPr lang="en-US" sz="1800" b="1" u="none" strike="noStrike" kern="120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2555294192"/>
                  </a:ext>
                </a:extLst>
              </a:tr>
              <a:tr h="381983">
                <a:tc>
                  <a:txBody>
                    <a:bodyPr/>
                    <a:lstStyle/>
                    <a:p>
                      <a:pPr marL="0" algn="ctr" defTabSz="914400" rtl="1" eaLnBrk="1" fontAlgn="b" latinLnBrk="0" hangingPunct="1"/>
                      <a:r>
                        <a:rPr lang="ar-SA" sz="1800" u="none" strike="noStrike" kern="1200" dirty="0">
                          <a:effectLst/>
                        </a:rPr>
                        <a:t> </a:t>
                      </a:r>
                      <a:r>
                        <a:rPr lang="ar-SA" sz="1800" u="none" strike="noStrike" kern="1200" dirty="0" err="1">
                          <a:effectLst/>
                        </a:rPr>
                        <a:t>تمبدغة</a:t>
                      </a:r>
                      <a:endParaRPr lang="ar-SA" sz="1800" b="1" u="none" strike="noStrike" kern="1200" dirty="0">
                        <a:solidFill>
                          <a:schemeClr val="dk1"/>
                        </a:solidFill>
                        <a:effectLst/>
                        <a:latin typeface="+mn-lt"/>
                        <a:ea typeface="+mn-ea"/>
                        <a:cs typeface="+mn-cs"/>
                      </a:endParaRPr>
                    </a:p>
                  </a:txBody>
                  <a:tcPr marL="9525" marR="9525" marT="9525" marB="0" anchor="b"/>
                </a:tc>
                <a:tc>
                  <a:txBody>
                    <a:bodyPr/>
                    <a:lstStyle/>
                    <a:p>
                      <a:pPr marL="0" algn="ctr" defTabSz="914400" rtl="1" eaLnBrk="1" fontAlgn="b" latinLnBrk="0" hangingPunct="1"/>
                      <a:r>
                        <a:rPr lang="en-US" sz="1800" u="none" strike="noStrike" kern="1200" dirty="0">
                          <a:effectLst/>
                        </a:rPr>
                        <a:t>3,18%</a:t>
                      </a:r>
                      <a:endParaRPr lang="en-US" sz="1800" b="1"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2201673563"/>
                  </a:ext>
                </a:extLst>
              </a:tr>
              <a:tr h="381983">
                <a:tc>
                  <a:txBody>
                    <a:bodyPr/>
                    <a:lstStyle/>
                    <a:p>
                      <a:pPr marL="0" algn="ctr" defTabSz="914400" rtl="1" eaLnBrk="1" fontAlgn="b" latinLnBrk="0" hangingPunct="1"/>
                      <a:r>
                        <a:rPr lang="ar-SA" sz="1800" u="none" strike="noStrike" kern="1200" dirty="0">
                          <a:effectLst/>
                        </a:rPr>
                        <a:t> </a:t>
                      </a:r>
                      <a:r>
                        <a:rPr lang="ar-SA" sz="1800" u="none" strike="noStrike" kern="1200" dirty="0" err="1">
                          <a:effectLst/>
                        </a:rPr>
                        <a:t>كيهيدي</a:t>
                      </a:r>
                      <a:endParaRPr lang="ar-SA" sz="1800" b="1" u="none" strike="noStrike" kern="1200" dirty="0">
                        <a:solidFill>
                          <a:schemeClr val="dk1"/>
                        </a:solidFill>
                        <a:effectLst/>
                        <a:latin typeface="+mn-lt"/>
                        <a:ea typeface="+mn-ea"/>
                        <a:cs typeface="+mn-cs"/>
                      </a:endParaRPr>
                    </a:p>
                  </a:txBody>
                  <a:tcPr marL="9525" marR="9525" marT="9525" marB="0" anchor="b"/>
                </a:tc>
                <a:tc>
                  <a:txBody>
                    <a:bodyPr/>
                    <a:lstStyle/>
                    <a:p>
                      <a:pPr marL="0" algn="ctr" defTabSz="914400" rtl="1" eaLnBrk="1" fontAlgn="b" latinLnBrk="0" hangingPunct="1"/>
                      <a:r>
                        <a:rPr lang="en-US" sz="1800" u="none" strike="noStrike" kern="1200" dirty="0">
                          <a:effectLst/>
                        </a:rPr>
                        <a:t>3,28%</a:t>
                      </a:r>
                      <a:endParaRPr lang="en-US" sz="1800" b="1"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1849508262"/>
                  </a:ext>
                </a:extLst>
              </a:tr>
              <a:tr h="381983">
                <a:tc>
                  <a:txBody>
                    <a:bodyPr/>
                    <a:lstStyle/>
                    <a:p>
                      <a:pPr marL="0" algn="ctr" defTabSz="914400" rtl="1" eaLnBrk="1" fontAlgn="b" latinLnBrk="0" hangingPunct="1"/>
                      <a:r>
                        <a:rPr lang="ar-SA" sz="1800" u="none" strike="noStrike" kern="1200" dirty="0">
                          <a:effectLst/>
                        </a:rPr>
                        <a:t> أطار</a:t>
                      </a:r>
                      <a:endParaRPr lang="ar-SA" sz="1800" b="1" u="none" strike="noStrike" kern="1200" dirty="0">
                        <a:solidFill>
                          <a:schemeClr val="dk1"/>
                        </a:solidFill>
                        <a:effectLst/>
                        <a:latin typeface="+mn-lt"/>
                        <a:ea typeface="+mn-ea"/>
                        <a:cs typeface="+mn-cs"/>
                      </a:endParaRPr>
                    </a:p>
                  </a:txBody>
                  <a:tcPr marL="9525" marR="9525" marT="9525" marB="0" anchor="b"/>
                </a:tc>
                <a:tc>
                  <a:txBody>
                    <a:bodyPr/>
                    <a:lstStyle/>
                    <a:p>
                      <a:pPr marL="0" algn="ctr" defTabSz="914400" rtl="1" eaLnBrk="1" fontAlgn="b" latinLnBrk="0" hangingPunct="1"/>
                      <a:r>
                        <a:rPr lang="en-US" sz="1800" u="none" strike="noStrike" kern="1200" dirty="0">
                          <a:effectLst/>
                        </a:rPr>
                        <a:t>3,60%</a:t>
                      </a:r>
                      <a:endParaRPr lang="en-US" sz="1800" b="1"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1287994695"/>
                  </a:ext>
                </a:extLst>
              </a:tr>
              <a:tr h="381983">
                <a:tc>
                  <a:txBody>
                    <a:bodyPr/>
                    <a:lstStyle/>
                    <a:p>
                      <a:pPr marL="0" algn="ctr" defTabSz="914400" rtl="1" eaLnBrk="1" fontAlgn="b" latinLnBrk="0" hangingPunct="1"/>
                      <a:r>
                        <a:rPr lang="ar-SA" sz="1800" u="none" strike="noStrike" kern="1200">
                          <a:effectLst/>
                        </a:rPr>
                        <a:t>الطينطان</a:t>
                      </a:r>
                      <a:endParaRPr lang="ar-SA" sz="1800" b="1" u="none" strike="noStrike" kern="1200">
                        <a:solidFill>
                          <a:schemeClr val="dk1"/>
                        </a:solidFill>
                        <a:effectLst/>
                        <a:latin typeface="+mn-lt"/>
                        <a:ea typeface="+mn-ea"/>
                        <a:cs typeface="+mn-cs"/>
                      </a:endParaRPr>
                    </a:p>
                  </a:txBody>
                  <a:tcPr marL="9525" marR="9525" marT="9525" marB="0" anchor="b"/>
                </a:tc>
                <a:tc>
                  <a:txBody>
                    <a:bodyPr/>
                    <a:lstStyle/>
                    <a:p>
                      <a:pPr marL="0" algn="ctr" defTabSz="914400" rtl="1" eaLnBrk="1" fontAlgn="b" latinLnBrk="0" hangingPunct="1"/>
                      <a:r>
                        <a:rPr lang="en-US" sz="1800" u="none" strike="noStrike" kern="1200" dirty="0">
                          <a:effectLst/>
                        </a:rPr>
                        <a:t>3,60%</a:t>
                      </a:r>
                      <a:endParaRPr lang="en-US" sz="1800" b="1"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755175375"/>
                  </a:ext>
                </a:extLst>
              </a:tr>
              <a:tr h="381983">
                <a:tc>
                  <a:txBody>
                    <a:bodyPr/>
                    <a:lstStyle/>
                    <a:p>
                      <a:pPr marL="0" algn="ctr" defTabSz="914400" rtl="1" eaLnBrk="1" fontAlgn="b" latinLnBrk="0" hangingPunct="1"/>
                      <a:r>
                        <a:rPr lang="ar-SA" sz="1800" u="none" strike="noStrike" kern="1200">
                          <a:effectLst/>
                        </a:rPr>
                        <a:t> العيون</a:t>
                      </a:r>
                      <a:endParaRPr lang="ar-SA" sz="1800" b="1" u="none" strike="noStrike" kern="1200">
                        <a:solidFill>
                          <a:schemeClr val="dk1"/>
                        </a:solidFill>
                        <a:effectLst/>
                        <a:latin typeface="+mn-lt"/>
                        <a:ea typeface="+mn-ea"/>
                        <a:cs typeface="+mn-cs"/>
                      </a:endParaRPr>
                    </a:p>
                  </a:txBody>
                  <a:tcPr marL="9525" marR="9525" marT="9525" marB="0" anchor="b"/>
                </a:tc>
                <a:tc>
                  <a:txBody>
                    <a:bodyPr/>
                    <a:lstStyle/>
                    <a:p>
                      <a:pPr marL="0" algn="ctr" defTabSz="914400" rtl="1" eaLnBrk="1" fontAlgn="b" latinLnBrk="0" hangingPunct="1"/>
                      <a:r>
                        <a:rPr lang="en-US" sz="1800" u="none" strike="noStrike" kern="1200" dirty="0">
                          <a:effectLst/>
                        </a:rPr>
                        <a:t>3,60%</a:t>
                      </a:r>
                      <a:endParaRPr lang="en-US" sz="1800" b="1"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3719001437"/>
                  </a:ext>
                </a:extLst>
              </a:tr>
              <a:tr h="381983">
                <a:tc>
                  <a:txBody>
                    <a:bodyPr/>
                    <a:lstStyle/>
                    <a:p>
                      <a:pPr marL="0" algn="ctr" defTabSz="914400" rtl="1" eaLnBrk="1" fontAlgn="b" latinLnBrk="0" hangingPunct="1"/>
                      <a:r>
                        <a:rPr lang="ar-SA" sz="1800" u="none" strike="noStrike" kern="1200">
                          <a:effectLst/>
                        </a:rPr>
                        <a:t>الميناء</a:t>
                      </a:r>
                      <a:endParaRPr lang="ar-SA" sz="1800" b="1" u="none" strike="noStrike" kern="1200">
                        <a:solidFill>
                          <a:schemeClr val="dk1"/>
                        </a:solidFill>
                        <a:effectLst/>
                        <a:latin typeface="+mn-lt"/>
                        <a:ea typeface="+mn-ea"/>
                        <a:cs typeface="+mn-cs"/>
                      </a:endParaRPr>
                    </a:p>
                  </a:txBody>
                  <a:tcPr marL="9525" marR="9525" marT="9525" marB="0" anchor="b"/>
                </a:tc>
                <a:tc>
                  <a:txBody>
                    <a:bodyPr/>
                    <a:lstStyle/>
                    <a:p>
                      <a:pPr marL="0" algn="ctr" defTabSz="914400" rtl="1" eaLnBrk="1" fontAlgn="b" latinLnBrk="0" hangingPunct="1"/>
                      <a:r>
                        <a:rPr lang="en-US" sz="1800" u="none" strike="noStrike" kern="1200" dirty="0">
                          <a:effectLst/>
                        </a:rPr>
                        <a:t>3,71%</a:t>
                      </a:r>
                      <a:endParaRPr lang="en-US" sz="1800" b="1"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1322183085"/>
                  </a:ext>
                </a:extLst>
              </a:tr>
              <a:tr h="381983">
                <a:tc>
                  <a:txBody>
                    <a:bodyPr/>
                    <a:lstStyle/>
                    <a:p>
                      <a:pPr marL="0" algn="ctr" defTabSz="914400" rtl="1" eaLnBrk="1" fontAlgn="b" latinLnBrk="0" hangingPunct="1"/>
                      <a:r>
                        <a:rPr lang="ar-SA" sz="1800" u="none" strike="noStrike" kern="1200">
                          <a:effectLst/>
                        </a:rPr>
                        <a:t>ألاك</a:t>
                      </a:r>
                      <a:endParaRPr lang="ar-SA" sz="1800" b="1" u="none" strike="noStrike" kern="1200">
                        <a:solidFill>
                          <a:schemeClr val="dk1"/>
                        </a:solidFill>
                        <a:effectLst/>
                        <a:latin typeface="+mn-lt"/>
                        <a:ea typeface="+mn-ea"/>
                        <a:cs typeface="+mn-cs"/>
                      </a:endParaRPr>
                    </a:p>
                  </a:txBody>
                  <a:tcPr marL="9525" marR="9525" marT="9525" marB="0" anchor="b"/>
                </a:tc>
                <a:tc>
                  <a:txBody>
                    <a:bodyPr/>
                    <a:lstStyle/>
                    <a:p>
                      <a:pPr marL="0" algn="ctr" defTabSz="914400" rtl="1" eaLnBrk="1" fontAlgn="b" latinLnBrk="0" hangingPunct="1"/>
                      <a:r>
                        <a:rPr lang="en-US" sz="1800" u="none" strike="noStrike" kern="1200" dirty="0">
                          <a:effectLst/>
                        </a:rPr>
                        <a:t>4,56%</a:t>
                      </a:r>
                      <a:endParaRPr lang="en-US" sz="1800" b="1"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1846857560"/>
                  </a:ext>
                </a:extLst>
              </a:tr>
              <a:tr h="381983">
                <a:tc>
                  <a:txBody>
                    <a:bodyPr/>
                    <a:lstStyle/>
                    <a:p>
                      <a:pPr marL="0" algn="ctr" defTabSz="914400" rtl="1" eaLnBrk="1" fontAlgn="b" latinLnBrk="0" hangingPunct="1"/>
                      <a:r>
                        <a:rPr lang="ar-SA" sz="1800" u="none" strike="noStrike" kern="1200">
                          <a:effectLst/>
                        </a:rPr>
                        <a:t>النعمة</a:t>
                      </a:r>
                      <a:endParaRPr lang="ar-SA" sz="1800" b="1" u="none" strike="noStrike" kern="1200">
                        <a:solidFill>
                          <a:schemeClr val="dk1"/>
                        </a:solidFill>
                        <a:effectLst/>
                        <a:latin typeface="+mn-lt"/>
                        <a:ea typeface="+mn-ea"/>
                        <a:cs typeface="+mn-cs"/>
                      </a:endParaRPr>
                    </a:p>
                  </a:txBody>
                  <a:tcPr marL="9525" marR="9525" marT="9525" marB="0" anchor="b"/>
                </a:tc>
                <a:tc>
                  <a:txBody>
                    <a:bodyPr/>
                    <a:lstStyle/>
                    <a:p>
                      <a:pPr marL="0" algn="ctr" defTabSz="914400" rtl="1" eaLnBrk="1" fontAlgn="b" latinLnBrk="0" hangingPunct="1"/>
                      <a:r>
                        <a:rPr lang="en-US" sz="1800" u="none" strike="noStrike" kern="1200" dirty="0">
                          <a:effectLst/>
                        </a:rPr>
                        <a:t>5,51%</a:t>
                      </a:r>
                      <a:endParaRPr lang="en-US" sz="1800" b="1"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3990954965"/>
                  </a:ext>
                </a:extLst>
              </a:tr>
              <a:tr h="381983">
                <a:tc>
                  <a:txBody>
                    <a:bodyPr/>
                    <a:lstStyle/>
                    <a:p>
                      <a:pPr marL="0" algn="ctr" defTabSz="914400" rtl="1" eaLnBrk="1" fontAlgn="b" latinLnBrk="0" hangingPunct="1"/>
                      <a:r>
                        <a:rPr lang="ar-SA" sz="1800" u="none" strike="noStrike" kern="1200">
                          <a:effectLst/>
                        </a:rPr>
                        <a:t>بوتلميت</a:t>
                      </a:r>
                      <a:endParaRPr lang="ar-SA" sz="1800" b="1" u="none" strike="noStrike" kern="1200">
                        <a:solidFill>
                          <a:schemeClr val="dk1"/>
                        </a:solidFill>
                        <a:effectLst/>
                        <a:latin typeface="+mn-lt"/>
                        <a:ea typeface="+mn-ea"/>
                        <a:cs typeface="+mn-cs"/>
                      </a:endParaRPr>
                    </a:p>
                  </a:txBody>
                  <a:tcPr marL="9525" marR="9525" marT="9525" marB="0" anchor="b"/>
                </a:tc>
                <a:tc>
                  <a:txBody>
                    <a:bodyPr/>
                    <a:lstStyle/>
                    <a:p>
                      <a:pPr marL="0" algn="ctr" defTabSz="914400" rtl="1" eaLnBrk="1" fontAlgn="b" latinLnBrk="0" hangingPunct="1"/>
                      <a:r>
                        <a:rPr lang="en-US" sz="1800" u="none" strike="noStrike" kern="1200" dirty="0">
                          <a:effectLst/>
                        </a:rPr>
                        <a:t>5,93%</a:t>
                      </a:r>
                      <a:endParaRPr lang="en-US" sz="1800" b="1"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2759579021"/>
                  </a:ext>
                </a:extLst>
              </a:tr>
              <a:tr h="381983">
                <a:tc>
                  <a:txBody>
                    <a:bodyPr/>
                    <a:lstStyle/>
                    <a:p>
                      <a:pPr marL="0" algn="ctr" defTabSz="914400" rtl="1" eaLnBrk="1" fontAlgn="b" latinLnBrk="0" hangingPunct="1"/>
                      <a:r>
                        <a:rPr lang="ar-SA" sz="1800" u="none" strike="noStrike" kern="1200">
                          <a:effectLst/>
                        </a:rPr>
                        <a:t> كيفة</a:t>
                      </a:r>
                      <a:endParaRPr lang="ar-SA" sz="1800" b="1" u="none" strike="noStrike" kern="1200">
                        <a:solidFill>
                          <a:schemeClr val="dk1"/>
                        </a:solidFill>
                        <a:effectLst/>
                        <a:latin typeface="+mn-lt"/>
                        <a:ea typeface="+mn-ea"/>
                        <a:cs typeface="+mn-cs"/>
                      </a:endParaRPr>
                    </a:p>
                  </a:txBody>
                  <a:tcPr marL="9525" marR="9525" marT="9525" marB="0" anchor="b"/>
                </a:tc>
                <a:tc>
                  <a:txBody>
                    <a:bodyPr/>
                    <a:lstStyle/>
                    <a:p>
                      <a:pPr marL="0" algn="ctr" defTabSz="914400" rtl="1" eaLnBrk="1" fontAlgn="b" latinLnBrk="0" hangingPunct="1"/>
                      <a:r>
                        <a:rPr lang="en-US" sz="1800" u="none" strike="noStrike" kern="1200" dirty="0">
                          <a:effectLst/>
                        </a:rPr>
                        <a:t>6,78%</a:t>
                      </a:r>
                      <a:endParaRPr lang="en-US" sz="1800" b="1"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3555342761"/>
                  </a:ext>
                </a:extLst>
              </a:tr>
            </a:tbl>
          </a:graphicData>
        </a:graphic>
      </p:graphicFrame>
    </p:spTree>
    <p:extLst>
      <p:ext uri="{BB962C8B-B14F-4D97-AF65-F5344CB8AC3E}">
        <p14:creationId xmlns:p14="http://schemas.microsoft.com/office/powerpoint/2010/main" val="2489465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0"/>
            <a:ext cx="12191999" cy="684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6855618" y="-32543"/>
            <a:ext cx="4951413" cy="6858000"/>
          </a:xfrm>
          <a:prstGeom prst="rect">
            <a:avLst/>
          </a:prstGeom>
          <a:solidFill>
            <a:schemeClr val="accent4">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en-US"/>
          </a:p>
        </p:txBody>
      </p:sp>
      <p:sp>
        <p:nvSpPr>
          <p:cNvPr id="2" name="ZoneTexte 1"/>
          <p:cNvSpPr txBox="1"/>
          <p:nvPr/>
        </p:nvSpPr>
        <p:spPr>
          <a:xfrm>
            <a:off x="7342186" y="3142709"/>
            <a:ext cx="3978275" cy="1107996"/>
          </a:xfrm>
          <a:prstGeom prst="rect">
            <a:avLst/>
          </a:prstGeom>
          <a:noFill/>
        </p:spPr>
        <p:txBody>
          <a:bodyPr wrap="square" rtlCol="0">
            <a:spAutoFit/>
          </a:bodyPr>
          <a:lstStyle/>
          <a:p>
            <a:pPr algn="r" rtl="1"/>
            <a:r>
              <a:rPr lang="ar-SA" sz="6600" b="1" dirty="0">
                <a:solidFill>
                  <a:schemeClr val="bg1"/>
                </a:solidFill>
                <a:effectLst>
                  <a:outerShdw blurRad="38100" dist="38100" dir="2700000" algn="tl">
                    <a:srgbClr val="000000">
                      <a:alpha val="43137"/>
                    </a:srgbClr>
                  </a:outerShdw>
                </a:effectLst>
                <a:latin typeface="Abdo Logo" panose="02000500030000020004" pitchFamily="2" charset="-78"/>
                <a:cs typeface="Abdo Logo" panose="02000500030000020004" pitchFamily="2" charset="-78"/>
              </a:rPr>
              <a:t>حصيلة الخدمات</a:t>
            </a:r>
            <a:endParaRPr lang="en-US" sz="6600" b="1" dirty="0">
              <a:solidFill>
                <a:schemeClr val="bg1"/>
              </a:solidFill>
              <a:effectLst>
                <a:outerShdw blurRad="38100" dist="38100" dir="2700000" algn="tl">
                  <a:srgbClr val="000000">
                    <a:alpha val="43137"/>
                  </a:srgbClr>
                </a:outerShdw>
              </a:effectLst>
              <a:latin typeface="Abdo Logo" panose="02000500030000020004" pitchFamily="2" charset="-78"/>
              <a:cs typeface="Abdo Logo" panose="02000500030000020004" pitchFamily="2" charset="-78"/>
            </a:endParaRPr>
          </a:p>
        </p:txBody>
      </p:sp>
    </p:spTree>
    <p:extLst>
      <p:ext uri="{BB962C8B-B14F-4D97-AF65-F5344CB8AC3E}">
        <p14:creationId xmlns:p14="http://schemas.microsoft.com/office/powerpoint/2010/main" val="3285216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6" descr="Diagramme de processus SmartArt">
            <a:extLst>
              <a:ext uri="{FF2B5EF4-FFF2-40B4-BE49-F238E27FC236}">
                <a16:creationId xmlns:a16="http://schemas.microsoft.com/office/drawing/2014/main" xmlns="" id="{3F3F2756-2E70-4E81-9B93-4AC1BABBED19}"/>
              </a:ext>
            </a:extLst>
          </p:cNvPr>
          <p:cNvGraphicFramePr>
            <a:graphicFrameLocks noGrp="1"/>
          </p:cNvGraphicFramePr>
          <p:nvPr>
            <p:ph idx="1"/>
            <p:extLst>
              <p:ext uri="{D42A27DB-BD31-4B8C-83A1-F6EECF244321}">
                <p14:modId xmlns:p14="http://schemas.microsoft.com/office/powerpoint/2010/main" val="2094588977"/>
              </p:ext>
            </p:extLst>
          </p:nvPr>
        </p:nvGraphicFramePr>
        <p:xfrm>
          <a:off x="681038" y="1785938"/>
          <a:ext cx="10710862" cy="4522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ZoneTexte 2"/>
          <p:cNvSpPr txBox="1"/>
          <p:nvPr/>
        </p:nvSpPr>
        <p:spPr>
          <a:xfrm>
            <a:off x="10026235" y="3282899"/>
            <a:ext cx="1566863" cy="646331"/>
          </a:xfrm>
          <a:prstGeom prst="rect">
            <a:avLst/>
          </a:prstGeom>
          <a:noFill/>
        </p:spPr>
        <p:txBody>
          <a:bodyPr wrap="square" rtlCol="0">
            <a:spAutoFit/>
          </a:bodyPr>
          <a:lstStyle/>
          <a:p>
            <a:r>
              <a:rPr lang="en-US" sz="3600" b="1" dirty="0"/>
              <a:t>30085</a:t>
            </a:r>
          </a:p>
        </p:txBody>
      </p:sp>
      <p:sp>
        <p:nvSpPr>
          <p:cNvPr id="5" name="ZoneTexte 4"/>
          <p:cNvSpPr txBox="1"/>
          <p:nvPr/>
        </p:nvSpPr>
        <p:spPr>
          <a:xfrm>
            <a:off x="8223913" y="3282899"/>
            <a:ext cx="1198728" cy="646331"/>
          </a:xfrm>
          <a:prstGeom prst="rect">
            <a:avLst/>
          </a:prstGeom>
          <a:noFill/>
        </p:spPr>
        <p:txBody>
          <a:bodyPr wrap="square" rtlCol="0">
            <a:spAutoFit/>
          </a:bodyPr>
          <a:lstStyle/>
          <a:p>
            <a:r>
              <a:rPr lang="en-US" sz="3600" b="1" dirty="0"/>
              <a:t>1747</a:t>
            </a:r>
          </a:p>
        </p:txBody>
      </p:sp>
      <p:sp>
        <p:nvSpPr>
          <p:cNvPr id="6" name="ZoneTexte 5"/>
          <p:cNvSpPr txBox="1"/>
          <p:nvPr/>
        </p:nvSpPr>
        <p:spPr>
          <a:xfrm>
            <a:off x="6537277" y="3282899"/>
            <a:ext cx="1050878" cy="646331"/>
          </a:xfrm>
          <a:prstGeom prst="rect">
            <a:avLst/>
          </a:prstGeom>
          <a:noFill/>
        </p:spPr>
        <p:txBody>
          <a:bodyPr wrap="square" rtlCol="0">
            <a:spAutoFit/>
          </a:bodyPr>
          <a:lstStyle/>
          <a:p>
            <a:r>
              <a:rPr lang="en-US" sz="3600" b="1" dirty="0"/>
              <a:t>79</a:t>
            </a:r>
          </a:p>
        </p:txBody>
      </p:sp>
      <p:sp>
        <p:nvSpPr>
          <p:cNvPr id="7" name="ZoneTexte 6"/>
          <p:cNvSpPr txBox="1"/>
          <p:nvPr/>
        </p:nvSpPr>
        <p:spPr>
          <a:xfrm>
            <a:off x="4609814" y="3282899"/>
            <a:ext cx="1050878" cy="646331"/>
          </a:xfrm>
          <a:prstGeom prst="rect">
            <a:avLst/>
          </a:prstGeom>
          <a:noFill/>
        </p:spPr>
        <p:txBody>
          <a:bodyPr wrap="square" rtlCol="0">
            <a:spAutoFit/>
          </a:bodyPr>
          <a:lstStyle/>
          <a:p>
            <a:r>
              <a:rPr lang="en-US" sz="3600" b="1" dirty="0"/>
              <a:t>216</a:t>
            </a:r>
          </a:p>
        </p:txBody>
      </p:sp>
      <p:sp>
        <p:nvSpPr>
          <p:cNvPr id="8" name="ZoneTexte 7"/>
          <p:cNvSpPr txBox="1"/>
          <p:nvPr/>
        </p:nvSpPr>
        <p:spPr>
          <a:xfrm>
            <a:off x="2894462" y="3282899"/>
            <a:ext cx="1174846" cy="646331"/>
          </a:xfrm>
          <a:prstGeom prst="rect">
            <a:avLst/>
          </a:prstGeom>
          <a:noFill/>
        </p:spPr>
        <p:txBody>
          <a:bodyPr wrap="square" rtlCol="0">
            <a:spAutoFit/>
          </a:bodyPr>
          <a:lstStyle/>
          <a:p>
            <a:r>
              <a:rPr lang="en-US" sz="3600" b="1" dirty="0"/>
              <a:t>9146</a:t>
            </a:r>
          </a:p>
        </p:txBody>
      </p:sp>
      <p:sp>
        <p:nvSpPr>
          <p:cNvPr id="9" name="ZoneTexte 8"/>
          <p:cNvSpPr txBox="1"/>
          <p:nvPr/>
        </p:nvSpPr>
        <p:spPr>
          <a:xfrm>
            <a:off x="914399" y="3282899"/>
            <a:ext cx="1188494" cy="646331"/>
          </a:xfrm>
          <a:prstGeom prst="rect">
            <a:avLst/>
          </a:prstGeom>
          <a:noFill/>
        </p:spPr>
        <p:txBody>
          <a:bodyPr wrap="square" rtlCol="0">
            <a:spAutoFit/>
          </a:bodyPr>
          <a:lstStyle/>
          <a:p>
            <a:r>
              <a:rPr lang="en-US" sz="3600" b="1" dirty="0"/>
              <a:t>4442</a:t>
            </a:r>
          </a:p>
        </p:txBody>
      </p:sp>
    </p:spTree>
    <p:extLst>
      <p:ext uri="{BB962C8B-B14F-4D97-AF65-F5344CB8AC3E}">
        <p14:creationId xmlns:p14="http://schemas.microsoft.com/office/powerpoint/2010/main" val="2665182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6" descr="Diagramme de processus SmartArt">
            <a:extLst>
              <a:ext uri="{FF2B5EF4-FFF2-40B4-BE49-F238E27FC236}">
                <a16:creationId xmlns:a16="http://schemas.microsoft.com/office/drawing/2014/main" xmlns="" id="{3F3F2756-2E70-4E81-9B93-4AC1BABBED19}"/>
              </a:ext>
            </a:extLst>
          </p:cNvPr>
          <p:cNvGraphicFramePr>
            <a:graphicFrameLocks noGrp="1"/>
          </p:cNvGraphicFramePr>
          <p:nvPr>
            <p:ph idx="1"/>
            <p:extLst>
              <p:ext uri="{D42A27DB-BD31-4B8C-83A1-F6EECF244321}">
                <p14:modId xmlns:p14="http://schemas.microsoft.com/office/powerpoint/2010/main" val="3427526436"/>
              </p:ext>
            </p:extLst>
          </p:nvPr>
        </p:nvGraphicFramePr>
        <p:xfrm>
          <a:off x="681038" y="1785938"/>
          <a:ext cx="10710862" cy="4522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ZoneTexte 2"/>
          <p:cNvSpPr txBox="1"/>
          <p:nvPr/>
        </p:nvSpPr>
        <p:spPr>
          <a:xfrm>
            <a:off x="10119814" y="3234228"/>
            <a:ext cx="1050878" cy="646331"/>
          </a:xfrm>
          <a:prstGeom prst="rect">
            <a:avLst/>
          </a:prstGeom>
          <a:noFill/>
        </p:spPr>
        <p:txBody>
          <a:bodyPr wrap="square" rtlCol="0">
            <a:spAutoFit/>
          </a:bodyPr>
          <a:lstStyle/>
          <a:p>
            <a:r>
              <a:rPr lang="en-US" sz="3600" b="1" dirty="0"/>
              <a:t>90</a:t>
            </a:r>
            <a:r>
              <a:rPr lang="en-US" dirty="0"/>
              <a:t> </a:t>
            </a:r>
          </a:p>
        </p:txBody>
      </p:sp>
      <p:sp>
        <p:nvSpPr>
          <p:cNvPr id="5" name="ZoneTexte 4"/>
          <p:cNvSpPr txBox="1"/>
          <p:nvPr/>
        </p:nvSpPr>
        <p:spPr>
          <a:xfrm>
            <a:off x="8238418" y="3234228"/>
            <a:ext cx="1050878" cy="646331"/>
          </a:xfrm>
          <a:prstGeom prst="rect">
            <a:avLst/>
          </a:prstGeom>
          <a:noFill/>
        </p:spPr>
        <p:txBody>
          <a:bodyPr wrap="square" rtlCol="0">
            <a:spAutoFit/>
          </a:bodyPr>
          <a:lstStyle/>
          <a:p>
            <a:r>
              <a:rPr lang="en-US" sz="3600" b="1" dirty="0"/>
              <a:t>57</a:t>
            </a:r>
            <a:r>
              <a:rPr lang="en-US" dirty="0"/>
              <a:t> </a:t>
            </a:r>
          </a:p>
        </p:txBody>
      </p:sp>
      <p:sp>
        <p:nvSpPr>
          <p:cNvPr id="6" name="ZoneTexte 5"/>
          <p:cNvSpPr txBox="1"/>
          <p:nvPr/>
        </p:nvSpPr>
        <p:spPr>
          <a:xfrm>
            <a:off x="6572535" y="3234228"/>
            <a:ext cx="1050878" cy="646331"/>
          </a:xfrm>
          <a:prstGeom prst="rect">
            <a:avLst/>
          </a:prstGeom>
          <a:noFill/>
        </p:spPr>
        <p:txBody>
          <a:bodyPr wrap="square" rtlCol="0">
            <a:spAutoFit/>
          </a:bodyPr>
          <a:lstStyle/>
          <a:p>
            <a:r>
              <a:rPr lang="en-US" sz="3600" b="1" dirty="0"/>
              <a:t>336</a:t>
            </a:r>
            <a:r>
              <a:rPr lang="en-US" dirty="0"/>
              <a:t> </a:t>
            </a:r>
          </a:p>
        </p:txBody>
      </p:sp>
      <p:sp>
        <p:nvSpPr>
          <p:cNvPr id="7" name="ZoneTexte 6"/>
          <p:cNvSpPr txBox="1"/>
          <p:nvPr/>
        </p:nvSpPr>
        <p:spPr>
          <a:xfrm>
            <a:off x="4610382" y="3234229"/>
            <a:ext cx="1050878" cy="646331"/>
          </a:xfrm>
          <a:prstGeom prst="rect">
            <a:avLst/>
          </a:prstGeom>
          <a:noFill/>
        </p:spPr>
        <p:txBody>
          <a:bodyPr wrap="square" rtlCol="0">
            <a:spAutoFit/>
          </a:bodyPr>
          <a:lstStyle/>
          <a:p>
            <a:r>
              <a:rPr lang="en-US" sz="3600" b="1" dirty="0"/>
              <a:t>174</a:t>
            </a:r>
            <a:r>
              <a:rPr lang="en-US" dirty="0"/>
              <a:t> </a:t>
            </a:r>
          </a:p>
        </p:txBody>
      </p:sp>
      <p:sp>
        <p:nvSpPr>
          <p:cNvPr id="8" name="ZoneTexte 7"/>
          <p:cNvSpPr txBox="1"/>
          <p:nvPr/>
        </p:nvSpPr>
        <p:spPr>
          <a:xfrm>
            <a:off x="2951042" y="3234229"/>
            <a:ext cx="1050878" cy="646331"/>
          </a:xfrm>
          <a:prstGeom prst="rect">
            <a:avLst/>
          </a:prstGeom>
          <a:noFill/>
        </p:spPr>
        <p:txBody>
          <a:bodyPr wrap="square" rtlCol="0">
            <a:spAutoFit/>
          </a:bodyPr>
          <a:lstStyle/>
          <a:p>
            <a:r>
              <a:rPr lang="en-US" sz="3600" b="1" dirty="0"/>
              <a:t>34</a:t>
            </a:r>
            <a:r>
              <a:rPr lang="en-US" dirty="0"/>
              <a:t> </a:t>
            </a:r>
          </a:p>
        </p:txBody>
      </p:sp>
      <p:sp>
        <p:nvSpPr>
          <p:cNvPr id="9" name="ZoneTexte 8"/>
          <p:cNvSpPr txBox="1"/>
          <p:nvPr/>
        </p:nvSpPr>
        <p:spPr>
          <a:xfrm>
            <a:off x="1049170" y="3234229"/>
            <a:ext cx="1050878" cy="646331"/>
          </a:xfrm>
          <a:prstGeom prst="rect">
            <a:avLst/>
          </a:prstGeom>
          <a:noFill/>
        </p:spPr>
        <p:txBody>
          <a:bodyPr wrap="square" rtlCol="0">
            <a:spAutoFit/>
          </a:bodyPr>
          <a:lstStyle/>
          <a:p>
            <a:r>
              <a:rPr lang="en-US" sz="3600" b="1" dirty="0"/>
              <a:t>149</a:t>
            </a:r>
            <a:r>
              <a:rPr lang="en-US" dirty="0"/>
              <a:t> </a:t>
            </a:r>
          </a:p>
        </p:txBody>
      </p:sp>
    </p:spTree>
    <p:extLst>
      <p:ext uri="{BB962C8B-B14F-4D97-AF65-F5344CB8AC3E}">
        <p14:creationId xmlns:p14="http://schemas.microsoft.com/office/powerpoint/2010/main" val="490941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6" descr="Diagramme de processus SmartArt">
            <a:extLst>
              <a:ext uri="{FF2B5EF4-FFF2-40B4-BE49-F238E27FC236}">
                <a16:creationId xmlns:a16="http://schemas.microsoft.com/office/drawing/2014/main" xmlns="" id="{3F3F2756-2E70-4E81-9B93-4AC1BABBED19}"/>
              </a:ext>
            </a:extLst>
          </p:cNvPr>
          <p:cNvGraphicFramePr>
            <a:graphicFrameLocks noGrp="1"/>
          </p:cNvGraphicFramePr>
          <p:nvPr>
            <p:ph idx="1"/>
            <p:extLst>
              <p:ext uri="{D42A27DB-BD31-4B8C-83A1-F6EECF244321}">
                <p14:modId xmlns:p14="http://schemas.microsoft.com/office/powerpoint/2010/main" val="3575956187"/>
              </p:ext>
            </p:extLst>
          </p:nvPr>
        </p:nvGraphicFramePr>
        <p:xfrm>
          <a:off x="681038" y="1785938"/>
          <a:ext cx="10710862" cy="4522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ZoneTexte 2"/>
          <p:cNvSpPr txBox="1"/>
          <p:nvPr/>
        </p:nvSpPr>
        <p:spPr>
          <a:xfrm>
            <a:off x="9935569" y="3165990"/>
            <a:ext cx="1173708" cy="646331"/>
          </a:xfrm>
          <a:prstGeom prst="rect">
            <a:avLst/>
          </a:prstGeom>
          <a:noFill/>
        </p:spPr>
        <p:txBody>
          <a:bodyPr wrap="square" rtlCol="0">
            <a:spAutoFit/>
          </a:bodyPr>
          <a:lstStyle/>
          <a:p>
            <a:r>
              <a:rPr lang="en-US" sz="3600" b="1"/>
              <a:t>3871</a:t>
            </a:r>
            <a:endParaRPr lang="en-US" sz="3600" b="1" dirty="0"/>
          </a:p>
        </p:txBody>
      </p:sp>
      <p:sp>
        <p:nvSpPr>
          <p:cNvPr id="5" name="ZoneTexte 4"/>
          <p:cNvSpPr txBox="1"/>
          <p:nvPr/>
        </p:nvSpPr>
        <p:spPr>
          <a:xfrm>
            <a:off x="8231875" y="3165990"/>
            <a:ext cx="1050878" cy="646331"/>
          </a:xfrm>
          <a:prstGeom prst="rect">
            <a:avLst/>
          </a:prstGeom>
          <a:noFill/>
        </p:spPr>
        <p:txBody>
          <a:bodyPr wrap="square" rtlCol="0">
            <a:spAutoFit/>
          </a:bodyPr>
          <a:lstStyle/>
          <a:p>
            <a:r>
              <a:rPr lang="en-US" sz="3600" b="1" dirty="0"/>
              <a:t>690</a:t>
            </a:r>
            <a:r>
              <a:rPr lang="en-US" dirty="0"/>
              <a:t>  </a:t>
            </a:r>
          </a:p>
        </p:txBody>
      </p:sp>
      <p:sp>
        <p:nvSpPr>
          <p:cNvPr id="7" name="ZoneTexte 6"/>
          <p:cNvSpPr txBox="1"/>
          <p:nvPr/>
        </p:nvSpPr>
        <p:spPr>
          <a:xfrm>
            <a:off x="6528181" y="3165990"/>
            <a:ext cx="1050878" cy="646331"/>
          </a:xfrm>
          <a:prstGeom prst="rect">
            <a:avLst/>
          </a:prstGeom>
          <a:noFill/>
        </p:spPr>
        <p:txBody>
          <a:bodyPr wrap="square" rtlCol="0">
            <a:spAutoFit/>
          </a:bodyPr>
          <a:lstStyle/>
          <a:p>
            <a:r>
              <a:rPr lang="en-US" sz="3600" b="1" dirty="0"/>
              <a:t>25</a:t>
            </a:r>
            <a:r>
              <a:rPr lang="en-US" dirty="0"/>
              <a:t>  </a:t>
            </a:r>
          </a:p>
        </p:txBody>
      </p:sp>
      <p:sp>
        <p:nvSpPr>
          <p:cNvPr id="8" name="ZoneTexte 7"/>
          <p:cNvSpPr txBox="1"/>
          <p:nvPr/>
        </p:nvSpPr>
        <p:spPr>
          <a:xfrm>
            <a:off x="4771176" y="3165990"/>
            <a:ext cx="1050878" cy="646331"/>
          </a:xfrm>
          <a:prstGeom prst="rect">
            <a:avLst/>
          </a:prstGeom>
          <a:noFill/>
        </p:spPr>
        <p:txBody>
          <a:bodyPr wrap="square" rtlCol="0">
            <a:spAutoFit/>
          </a:bodyPr>
          <a:lstStyle/>
          <a:p>
            <a:r>
              <a:rPr lang="en-US" sz="3600" b="1" dirty="0"/>
              <a:t>52</a:t>
            </a:r>
            <a:r>
              <a:rPr lang="en-US" dirty="0"/>
              <a:t>  </a:t>
            </a:r>
          </a:p>
        </p:txBody>
      </p:sp>
      <p:sp>
        <p:nvSpPr>
          <p:cNvPr id="9" name="ZoneTexte 8"/>
          <p:cNvSpPr txBox="1"/>
          <p:nvPr/>
        </p:nvSpPr>
        <p:spPr>
          <a:xfrm>
            <a:off x="1107751" y="3165990"/>
            <a:ext cx="1050878" cy="646331"/>
          </a:xfrm>
          <a:prstGeom prst="rect">
            <a:avLst/>
          </a:prstGeom>
          <a:noFill/>
        </p:spPr>
        <p:txBody>
          <a:bodyPr wrap="square" rtlCol="0">
            <a:spAutoFit/>
          </a:bodyPr>
          <a:lstStyle/>
          <a:p>
            <a:r>
              <a:rPr lang="en-US" sz="3600" b="1" dirty="0"/>
              <a:t>424</a:t>
            </a:r>
            <a:r>
              <a:rPr lang="en-US" dirty="0"/>
              <a:t>  </a:t>
            </a:r>
          </a:p>
        </p:txBody>
      </p:sp>
      <p:sp>
        <p:nvSpPr>
          <p:cNvPr id="10" name="ZoneTexte 9"/>
          <p:cNvSpPr txBox="1"/>
          <p:nvPr/>
        </p:nvSpPr>
        <p:spPr>
          <a:xfrm>
            <a:off x="3014171" y="3165990"/>
            <a:ext cx="1050878" cy="646331"/>
          </a:xfrm>
          <a:prstGeom prst="rect">
            <a:avLst/>
          </a:prstGeom>
          <a:noFill/>
        </p:spPr>
        <p:txBody>
          <a:bodyPr wrap="square" rtlCol="0">
            <a:spAutoFit/>
          </a:bodyPr>
          <a:lstStyle/>
          <a:p>
            <a:r>
              <a:rPr lang="ar-SA" sz="3600" b="1" dirty="0"/>
              <a:t>11</a:t>
            </a:r>
            <a:r>
              <a:rPr lang="en-US" dirty="0"/>
              <a:t>  </a:t>
            </a:r>
          </a:p>
        </p:txBody>
      </p:sp>
    </p:spTree>
    <p:extLst>
      <p:ext uri="{BB962C8B-B14F-4D97-AF65-F5344CB8AC3E}">
        <p14:creationId xmlns:p14="http://schemas.microsoft.com/office/powerpoint/2010/main" val="605858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0"/>
            <a:ext cx="12192000" cy="684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6855618" y="-32543"/>
            <a:ext cx="4951413" cy="6858000"/>
          </a:xfrm>
          <a:prstGeom prst="rect">
            <a:avLst/>
          </a:prstGeom>
          <a:solidFill>
            <a:schemeClr val="accent4">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en-US"/>
          </a:p>
        </p:txBody>
      </p:sp>
      <p:sp>
        <p:nvSpPr>
          <p:cNvPr id="2" name="ZoneTexte 1"/>
          <p:cNvSpPr txBox="1"/>
          <p:nvPr/>
        </p:nvSpPr>
        <p:spPr>
          <a:xfrm>
            <a:off x="6662336" y="2738836"/>
            <a:ext cx="5144695" cy="1862048"/>
          </a:xfrm>
          <a:prstGeom prst="rect">
            <a:avLst/>
          </a:prstGeom>
          <a:noFill/>
        </p:spPr>
        <p:txBody>
          <a:bodyPr wrap="square" rtlCol="0">
            <a:spAutoFit/>
          </a:bodyPr>
          <a:lstStyle/>
          <a:p>
            <a:pPr algn="r" rtl="1"/>
            <a:r>
              <a:rPr lang="ar-SA" sz="11500" b="1" dirty="0">
                <a:solidFill>
                  <a:schemeClr val="bg1"/>
                </a:solidFill>
                <a:effectLst>
                  <a:outerShdw blurRad="38100" dist="38100" dir="2700000" algn="tl">
                    <a:srgbClr val="000000">
                      <a:alpha val="43137"/>
                    </a:srgbClr>
                  </a:outerShdw>
                </a:effectLst>
                <a:latin typeface="Abdo Logo" panose="02000500030000020004" pitchFamily="2" charset="-78"/>
                <a:cs typeface="Abdo Logo" panose="02000500030000020004" pitchFamily="2" charset="-78"/>
              </a:rPr>
              <a:t>خدمة النقل</a:t>
            </a:r>
          </a:p>
        </p:txBody>
      </p:sp>
    </p:spTree>
    <p:extLst>
      <p:ext uri="{BB962C8B-B14F-4D97-AF65-F5344CB8AC3E}">
        <p14:creationId xmlns:p14="http://schemas.microsoft.com/office/powerpoint/2010/main" val="1782997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 29"/>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336785" y="-283779"/>
            <a:ext cx="12079669" cy="7898524"/>
          </a:xfrm>
          <a:prstGeom prst="rect">
            <a:avLst/>
          </a:prstGeom>
        </p:spPr>
      </p:pic>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371" y="1921657"/>
            <a:ext cx="6390476" cy="4790476"/>
          </a:xfrm>
          <a:prstGeom prst="rect">
            <a:avLst/>
          </a:prstGeom>
        </p:spPr>
      </p:pic>
      <p:sp>
        <p:nvSpPr>
          <p:cNvPr id="5" name="ZoneTexte 4"/>
          <p:cNvSpPr txBox="1"/>
          <p:nvPr/>
        </p:nvSpPr>
        <p:spPr>
          <a:xfrm>
            <a:off x="0" y="1090688"/>
            <a:ext cx="3575713" cy="1200329"/>
          </a:xfrm>
          <a:prstGeom prst="rect">
            <a:avLst/>
          </a:prstGeom>
          <a:solidFill>
            <a:schemeClr val="tx2"/>
          </a:solidFill>
        </p:spPr>
        <p:txBody>
          <a:bodyPr wrap="square" rtlCol="0">
            <a:spAutoFit/>
          </a:bodyPr>
          <a:lstStyle/>
          <a:p>
            <a:pPr algn="ctr" rtl="1"/>
            <a:r>
              <a:rPr lang="ar-SA" sz="3600" b="1" dirty="0">
                <a:solidFill>
                  <a:schemeClr val="bg1"/>
                </a:solidFill>
                <a:latin typeface="Abdo Logo" panose="02000500030000020004" pitchFamily="2" charset="-78"/>
                <a:cs typeface="Abdo Logo" panose="02000500030000020004" pitchFamily="2" charset="-78"/>
              </a:rPr>
              <a:t>عدد رحلات سيارات الجمعية</a:t>
            </a:r>
            <a:endParaRPr lang="en-US" sz="3600" b="1" dirty="0">
              <a:solidFill>
                <a:schemeClr val="bg1"/>
              </a:solidFill>
              <a:latin typeface="Abdo Logo" panose="02000500030000020004" pitchFamily="2" charset="-78"/>
              <a:cs typeface="Abdo Logo" panose="02000500030000020004" pitchFamily="2" charset="-78"/>
            </a:endParaRPr>
          </a:p>
        </p:txBody>
      </p:sp>
      <p:sp>
        <p:nvSpPr>
          <p:cNvPr id="8" name="Rectangle 7"/>
          <p:cNvSpPr/>
          <p:nvPr/>
        </p:nvSpPr>
        <p:spPr>
          <a:xfrm>
            <a:off x="6855618" y="-32543"/>
            <a:ext cx="4951413" cy="6858000"/>
          </a:xfrm>
          <a:prstGeom prst="rect">
            <a:avLst/>
          </a:prstGeom>
          <a:solidFill>
            <a:schemeClr val="accent4">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en-US"/>
          </a:p>
        </p:txBody>
      </p:sp>
      <p:sp>
        <p:nvSpPr>
          <p:cNvPr id="9" name="ZoneTexte 8"/>
          <p:cNvSpPr txBox="1"/>
          <p:nvPr/>
        </p:nvSpPr>
        <p:spPr>
          <a:xfrm>
            <a:off x="6631363" y="2105162"/>
            <a:ext cx="4709490" cy="2215991"/>
          </a:xfrm>
          <a:prstGeom prst="rect">
            <a:avLst/>
          </a:prstGeom>
          <a:noFill/>
        </p:spPr>
        <p:txBody>
          <a:bodyPr wrap="square" rtlCol="0">
            <a:spAutoFit/>
          </a:bodyPr>
          <a:lstStyle/>
          <a:p>
            <a:pPr algn="r" rtl="1"/>
            <a:r>
              <a:rPr lang="ar-SA" sz="13800" b="1" dirty="0">
                <a:solidFill>
                  <a:schemeClr val="bg1"/>
                </a:solidFill>
                <a:effectLst>
                  <a:outerShdw blurRad="38100" dist="38100" dir="2700000" algn="tl">
                    <a:srgbClr val="000000">
                      <a:alpha val="43137"/>
                    </a:srgbClr>
                  </a:outerShdw>
                </a:effectLst>
                <a:latin typeface="Abdo Logo" panose="02000500030000020004" pitchFamily="2" charset="-78"/>
                <a:cs typeface="Abdo Logo" panose="02000500030000020004" pitchFamily="2" charset="-78"/>
              </a:rPr>
              <a:t>5461</a:t>
            </a:r>
          </a:p>
        </p:txBody>
      </p:sp>
      <p:pic>
        <p:nvPicPr>
          <p:cNvPr id="10" name="Imag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799073" y="573498"/>
            <a:ext cx="2541780" cy="134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999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45249" y="245660"/>
            <a:ext cx="3331826" cy="176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Espace réservé du contenu 6" descr="Diagramme de processus SmartArt">
            <a:extLst>
              <a:ext uri="{FF2B5EF4-FFF2-40B4-BE49-F238E27FC236}">
                <a16:creationId xmlns:a16="http://schemas.microsoft.com/office/drawing/2014/main" xmlns="" id="{3F3F2756-2E70-4E81-9B93-4AC1BABBED19}"/>
              </a:ext>
            </a:extLst>
          </p:cNvPr>
          <p:cNvGraphicFramePr>
            <a:graphicFrameLocks noGrp="1"/>
          </p:cNvGraphicFramePr>
          <p:nvPr>
            <p:ph idx="1"/>
            <p:extLst>
              <p:ext uri="{D42A27DB-BD31-4B8C-83A1-F6EECF244321}">
                <p14:modId xmlns:p14="http://schemas.microsoft.com/office/powerpoint/2010/main" val="3237293623"/>
              </p:ext>
            </p:extLst>
          </p:nvPr>
        </p:nvGraphicFramePr>
        <p:xfrm>
          <a:off x="1856096" y="2011374"/>
          <a:ext cx="7724632" cy="44576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Image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168502" y="3777088"/>
            <a:ext cx="1964682" cy="1050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re 1"/>
          <p:cNvSpPr txBox="1">
            <a:spLocks/>
          </p:cNvSpPr>
          <p:nvPr/>
        </p:nvSpPr>
        <p:spPr bwMode="auto">
          <a:xfrm>
            <a:off x="35938" y="850879"/>
            <a:ext cx="4781721" cy="57640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tIns="180000" rIns="180000" bIns="180000" anchor="ctr"/>
          <a:lstStyle>
            <a:lvl1pPr>
              <a:lnSpc>
                <a:spcPct val="90000"/>
              </a:lnSpc>
              <a:spcBef>
                <a:spcPts val="1000"/>
              </a:spcBef>
              <a:buClr>
                <a:schemeClr val="accent1"/>
              </a:buClr>
              <a:buFont typeface="Arial" panose="020B0604020202020204" pitchFamily="34" charset="0"/>
              <a:buChar char="•"/>
              <a:defRPr>
                <a:solidFill>
                  <a:schemeClr val="tx1"/>
                </a:solidFill>
                <a:latin typeface="Calibri" panose="020F0502020204030204" pitchFamily="34" charset="0"/>
              </a:defRPr>
            </a:lvl1pPr>
            <a:lvl2pPr marL="742950" indent="-285750">
              <a:lnSpc>
                <a:spcPct val="90000"/>
              </a:lnSpc>
              <a:spcBef>
                <a:spcPts val="500"/>
              </a:spcBef>
              <a:buClr>
                <a:schemeClr val="accent1"/>
              </a:buClr>
              <a:buFont typeface="Arial" panose="020B0604020202020204" pitchFamily="34" charset="0"/>
              <a:buChar char="•"/>
              <a:defRPr sz="1600">
                <a:solidFill>
                  <a:schemeClr val="tx1"/>
                </a:solidFill>
                <a:latin typeface="Calibri" panose="020F0502020204030204" pitchFamily="34" charset="0"/>
              </a:defRPr>
            </a:lvl2pPr>
            <a:lvl3pPr marL="1143000" indent="-228600">
              <a:lnSpc>
                <a:spcPct val="90000"/>
              </a:lnSpc>
              <a:spcBef>
                <a:spcPts val="500"/>
              </a:spcBef>
              <a:buClr>
                <a:schemeClr val="accent1"/>
              </a:buClr>
              <a:buFont typeface="Arial" panose="020B0604020202020204" pitchFamily="34" charset="0"/>
              <a:buChar char="•"/>
              <a:defRPr sz="1400">
                <a:solidFill>
                  <a:schemeClr val="tx1"/>
                </a:solidFill>
                <a:latin typeface="Calibri" panose="020F0502020204030204" pitchFamily="34" charset="0"/>
              </a:defRPr>
            </a:lvl3pPr>
            <a:lvl4pPr marL="1600200" indent="-228600">
              <a:lnSpc>
                <a:spcPct val="90000"/>
              </a:lnSpc>
              <a:spcBef>
                <a:spcPts val="500"/>
              </a:spcBef>
              <a:buClr>
                <a:schemeClr val="accent1"/>
              </a:buClr>
              <a:buFont typeface="Arial" panose="020B0604020202020204" pitchFamily="34" charset="0"/>
              <a:buChar char="•"/>
              <a:defRPr sz="1200">
                <a:solidFill>
                  <a:schemeClr val="tx1"/>
                </a:solidFill>
                <a:latin typeface="Calibri" panose="020F0502020204030204" pitchFamily="34" charset="0"/>
              </a:defRPr>
            </a:lvl4pPr>
            <a:lvl5pPr marL="2057400" indent="-228600">
              <a:lnSpc>
                <a:spcPct val="90000"/>
              </a:lnSpc>
              <a:spcBef>
                <a:spcPts val="500"/>
              </a:spcBef>
              <a:buClr>
                <a:schemeClr val="accent1"/>
              </a:buClr>
              <a:buFont typeface="Arial" panose="020B0604020202020204" pitchFamily="34" charset="0"/>
              <a:buChar char="•"/>
              <a:defRPr sz="1200">
                <a:solidFill>
                  <a:schemeClr val="tx1"/>
                </a:solidFill>
                <a:latin typeface="Calibri" panose="020F0502020204030204" pitchFamily="34" charset="0"/>
              </a:defRPr>
            </a:lvl5pPr>
            <a:lvl6pPr marL="2514600" indent="-228600" fontAlgn="base">
              <a:lnSpc>
                <a:spcPct val="90000"/>
              </a:lnSpc>
              <a:spcBef>
                <a:spcPts val="500"/>
              </a:spcBef>
              <a:spcAft>
                <a:spcPct val="0"/>
              </a:spcAft>
              <a:buClr>
                <a:schemeClr val="accent1"/>
              </a:buClr>
              <a:buFont typeface="Arial" panose="020B0604020202020204" pitchFamily="34" charset="0"/>
              <a:buChar char="•"/>
              <a:defRPr sz="1200">
                <a:solidFill>
                  <a:schemeClr val="tx1"/>
                </a:solidFill>
                <a:latin typeface="Calibri" panose="020F0502020204030204" pitchFamily="34" charset="0"/>
              </a:defRPr>
            </a:lvl6pPr>
            <a:lvl7pPr marL="2971800" indent="-228600" fontAlgn="base">
              <a:lnSpc>
                <a:spcPct val="90000"/>
              </a:lnSpc>
              <a:spcBef>
                <a:spcPts val="500"/>
              </a:spcBef>
              <a:spcAft>
                <a:spcPct val="0"/>
              </a:spcAft>
              <a:buClr>
                <a:schemeClr val="accent1"/>
              </a:buClr>
              <a:buFont typeface="Arial" panose="020B0604020202020204" pitchFamily="34" charset="0"/>
              <a:buChar char="•"/>
              <a:defRPr sz="1200">
                <a:solidFill>
                  <a:schemeClr val="tx1"/>
                </a:solidFill>
                <a:latin typeface="Calibri" panose="020F0502020204030204" pitchFamily="34" charset="0"/>
              </a:defRPr>
            </a:lvl7pPr>
            <a:lvl8pPr marL="3429000" indent="-228600" fontAlgn="base">
              <a:lnSpc>
                <a:spcPct val="90000"/>
              </a:lnSpc>
              <a:spcBef>
                <a:spcPts val="500"/>
              </a:spcBef>
              <a:spcAft>
                <a:spcPct val="0"/>
              </a:spcAft>
              <a:buClr>
                <a:schemeClr val="accent1"/>
              </a:buClr>
              <a:buFont typeface="Arial" panose="020B0604020202020204" pitchFamily="34" charset="0"/>
              <a:buChar char="•"/>
              <a:defRPr sz="1200">
                <a:solidFill>
                  <a:schemeClr val="tx1"/>
                </a:solidFill>
                <a:latin typeface="Calibri" panose="020F0502020204030204" pitchFamily="34" charset="0"/>
              </a:defRPr>
            </a:lvl8pPr>
            <a:lvl9pPr marL="3886200" indent="-228600" fontAlgn="base">
              <a:lnSpc>
                <a:spcPct val="90000"/>
              </a:lnSpc>
              <a:spcBef>
                <a:spcPts val="500"/>
              </a:spcBef>
              <a:spcAft>
                <a:spcPct val="0"/>
              </a:spcAft>
              <a:buClr>
                <a:schemeClr val="accent1"/>
              </a:buClr>
              <a:buFont typeface="Arial" panose="020B0604020202020204" pitchFamily="34" charset="0"/>
              <a:buChar char="•"/>
              <a:defRPr sz="1200">
                <a:solidFill>
                  <a:schemeClr val="tx1"/>
                </a:solidFill>
                <a:latin typeface="Calibri" panose="020F0502020204030204" pitchFamily="34" charset="0"/>
              </a:defRPr>
            </a:lvl9pPr>
          </a:lstStyle>
          <a:p>
            <a:pPr algn="ctr" rtl="1" eaLnBrk="1" hangingPunct="1">
              <a:spcBef>
                <a:spcPct val="0"/>
              </a:spcBef>
              <a:buClrTx/>
              <a:buFontTx/>
              <a:buNone/>
            </a:pPr>
            <a:r>
              <a:rPr lang="ar-SA" altLang="fr-FR" sz="2800" b="1" dirty="0">
                <a:solidFill>
                  <a:srgbClr val="00B0F0"/>
                </a:solidFill>
                <a:latin typeface="Corbel" panose="020B0503020204020204" pitchFamily="34" charset="0"/>
              </a:rPr>
              <a:t> عدد رحلات شركات النقل</a:t>
            </a:r>
          </a:p>
        </p:txBody>
      </p:sp>
    </p:spTree>
    <p:extLst>
      <p:ext uri="{BB962C8B-B14F-4D97-AF65-F5344CB8AC3E}">
        <p14:creationId xmlns:p14="http://schemas.microsoft.com/office/powerpoint/2010/main" val="1519117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ag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01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803275" y="341195"/>
            <a:ext cx="10851913" cy="5868536"/>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Forme libre 11"/>
          <p:cNvSpPr/>
          <p:nvPr/>
        </p:nvSpPr>
        <p:spPr>
          <a:xfrm>
            <a:off x="0" y="8450"/>
            <a:ext cx="12201525" cy="6858000"/>
          </a:xfrm>
          <a:custGeom>
            <a:avLst/>
            <a:gdLst>
              <a:gd name="connsiteX0" fmla="*/ 0 w 12201525"/>
              <a:gd name="connsiteY0" fmla="*/ 0 h 6858000"/>
              <a:gd name="connsiteX1" fmla="*/ 10822675 w 12201525"/>
              <a:gd name="connsiteY1" fmla="*/ 0 h 6858000"/>
              <a:gd name="connsiteX2" fmla="*/ 12201525 w 12201525"/>
              <a:gd name="connsiteY2" fmla="*/ 0 h 6858000"/>
              <a:gd name="connsiteX3" fmla="*/ 12201525 w 12201525"/>
              <a:gd name="connsiteY3" fmla="*/ 6858000 h 6858000"/>
              <a:gd name="connsiteX4" fmla="*/ 10822675 w 12201525"/>
              <a:gd name="connsiteY4" fmla="*/ 6858000 h 6858000"/>
              <a:gd name="connsiteX5" fmla="*/ 0 w 1220152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1525" h="6858000">
                <a:moveTo>
                  <a:pt x="0" y="0"/>
                </a:moveTo>
                <a:lnTo>
                  <a:pt x="10822675" y="0"/>
                </a:lnTo>
                <a:lnTo>
                  <a:pt x="12201525" y="0"/>
                </a:lnTo>
                <a:lnTo>
                  <a:pt x="12201525" y="6858000"/>
                </a:lnTo>
                <a:lnTo>
                  <a:pt x="10822675" y="6858000"/>
                </a:lnTo>
                <a:lnTo>
                  <a:pt x="0" y="6858000"/>
                </a:lnTo>
                <a:close/>
              </a:path>
            </a:pathLst>
          </a:custGeom>
          <a:solidFill>
            <a:schemeClr val="accent1">
              <a:lumMod val="50000"/>
              <a:alpha val="47000"/>
            </a:schemeClr>
          </a:solidFill>
          <a:ln>
            <a:solidFill>
              <a:schemeClr val="accent1">
                <a:shade val="50000"/>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eaLnBrk="1" fontAlgn="auto" hangingPunct="1">
              <a:spcBef>
                <a:spcPts val="0"/>
              </a:spcBef>
              <a:spcAft>
                <a:spcPts val="0"/>
              </a:spcAft>
              <a:defRPr/>
            </a:pPr>
            <a:endParaRPr lang="en-US" dirty="0"/>
          </a:p>
        </p:txBody>
      </p:sp>
      <p:sp>
        <p:nvSpPr>
          <p:cNvPr id="17" name="Rectangle 16"/>
          <p:cNvSpPr/>
          <p:nvPr/>
        </p:nvSpPr>
        <p:spPr>
          <a:xfrm>
            <a:off x="803275" y="341195"/>
            <a:ext cx="10851913" cy="5868536"/>
          </a:xfrm>
          <a:prstGeom prst="rect">
            <a:avLst/>
          </a:prstGeom>
          <a:noFill/>
          <a:ln>
            <a:solidFill>
              <a:srgbClr val="075E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ZoneTexte 8"/>
          <p:cNvSpPr txBox="1"/>
          <p:nvPr/>
        </p:nvSpPr>
        <p:spPr>
          <a:xfrm>
            <a:off x="981667" y="1175293"/>
            <a:ext cx="10495128" cy="4524315"/>
          </a:xfrm>
          <a:prstGeom prst="rect">
            <a:avLst/>
          </a:prstGeom>
          <a:noFill/>
        </p:spPr>
        <p:txBody>
          <a:bodyPr wrap="square" rtlCol="0" anchor="ctr">
            <a:spAutoFit/>
          </a:bodyPr>
          <a:lstStyle/>
          <a:p>
            <a:pPr algn="just" rtl="1"/>
            <a:r>
              <a:rPr lang="ar-SA" sz="2400" dirty="0">
                <a:solidFill>
                  <a:schemeClr val="bg1"/>
                </a:solidFill>
              </a:rPr>
              <a:t>إنه لمن دواعي الفخر والاعتزاز أن تقدم جمعية إيثار تقريرها الصحي الثالث والذي يأتي تتويجا لعام آخر من العطاء المستمر في خدمة مرضى السرطان فمنذ انطلاقتها وضعت الجمعية نصب أعينها هدفا نبيلا يتمثل في توفير الدعم الصحي والمادي والنفسي لمرضى السرطان وأسرهم في مواجهة أحد أشد التحديات الصحية والإنسانية قسوة</a:t>
            </a:r>
            <a:r>
              <a:rPr lang="en-US" sz="2400" dirty="0">
                <a:solidFill>
                  <a:schemeClr val="bg1"/>
                </a:solidFill>
              </a:rPr>
              <a:t>.  </a:t>
            </a:r>
          </a:p>
          <a:p>
            <a:pPr algn="just" rtl="1"/>
            <a:r>
              <a:rPr lang="ar-SA" sz="2400" dirty="0">
                <a:solidFill>
                  <a:schemeClr val="bg1"/>
                </a:solidFill>
              </a:rPr>
              <a:t>خلال العام الثالث من مسيرتنا واصلنا العمل على تعزيز الخدمات المقدمة للمستفيدين حيث ركزت الجمعية على تقديم الخدمات الشاملة للوصول التكفل الشامل بالمرضى بما يشمل تأمين العلاج وتيسير النقل  وتخفيف الأعباء المالية والنفسية عن عائلاتهم وقد شهد هذا العام تطورات ملموسة بفضل الله ثم بفضل الدعم المستمر من الداعمين والمنتسبين والمتبرعين   الكرام من امثالكم الذين يمثلون حجر الزاوية في تحقيق رسالتنا الإنسانية</a:t>
            </a:r>
            <a:r>
              <a:rPr lang="en-US" sz="2400" dirty="0">
                <a:solidFill>
                  <a:schemeClr val="bg1"/>
                </a:solidFill>
              </a:rPr>
              <a:t>.  </a:t>
            </a:r>
          </a:p>
          <a:p>
            <a:pPr algn="just" rtl="1"/>
            <a:r>
              <a:rPr lang="en-US" sz="2400" dirty="0">
                <a:solidFill>
                  <a:schemeClr val="bg1"/>
                </a:solidFill>
              </a:rPr>
              <a:t> </a:t>
            </a:r>
          </a:p>
          <a:p>
            <a:pPr algn="just" rtl="1"/>
            <a:r>
              <a:rPr lang="ar-SA" sz="2400" dirty="0">
                <a:solidFill>
                  <a:schemeClr val="bg1"/>
                </a:solidFill>
              </a:rPr>
              <a:t>يهدف هذا التقرير إلى استعراض أبرز الإنجازات التي حققتها الجمعية خلال العام المنصرم</a:t>
            </a:r>
            <a:r>
              <a:rPr lang="en-US" sz="2400" dirty="0">
                <a:solidFill>
                  <a:schemeClr val="bg1"/>
                </a:solidFill>
              </a:rPr>
              <a:t>    </a:t>
            </a:r>
          </a:p>
          <a:p>
            <a:pPr algn="just" rtl="1"/>
            <a:endParaRPr lang="en-US" b="1" dirty="0">
              <a:solidFill>
                <a:schemeClr val="bg1"/>
              </a:solidFill>
              <a:latin typeface="Abdo Logo" panose="02000500030000020004" pitchFamily="2" charset="-78"/>
              <a:cs typeface="Abdo Logo" panose="02000500030000020004" pitchFamily="2" charset="-78"/>
            </a:endParaRPr>
          </a:p>
        </p:txBody>
      </p:sp>
    </p:spTree>
    <p:extLst>
      <p:ext uri="{BB962C8B-B14F-4D97-AF65-F5344CB8AC3E}">
        <p14:creationId xmlns:p14="http://schemas.microsoft.com/office/powerpoint/2010/main" val="1400581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32542"/>
            <a:ext cx="12192000" cy="6890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6855618" y="-32543"/>
            <a:ext cx="4951413" cy="6858000"/>
          </a:xfrm>
          <a:prstGeom prst="rect">
            <a:avLst/>
          </a:prstGeom>
          <a:solidFill>
            <a:schemeClr val="accent4">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en-US"/>
          </a:p>
        </p:txBody>
      </p:sp>
      <p:sp>
        <p:nvSpPr>
          <p:cNvPr id="2" name="ZoneTexte 1"/>
          <p:cNvSpPr txBox="1"/>
          <p:nvPr/>
        </p:nvSpPr>
        <p:spPr>
          <a:xfrm>
            <a:off x="7342186" y="2288461"/>
            <a:ext cx="3978275" cy="2123658"/>
          </a:xfrm>
          <a:prstGeom prst="rect">
            <a:avLst/>
          </a:prstGeom>
          <a:noFill/>
        </p:spPr>
        <p:txBody>
          <a:bodyPr wrap="square" rtlCol="0">
            <a:spAutoFit/>
          </a:bodyPr>
          <a:lstStyle/>
          <a:p>
            <a:pPr algn="ctr" rtl="1"/>
            <a:r>
              <a:rPr lang="ar-SA" sz="6600" b="1" dirty="0">
                <a:solidFill>
                  <a:schemeClr val="bg1"/>
                </a:solidFill>
                <a:effectLst>
                  <a:outerShdw blurRad="38100" dist="38100" dir="2700000" algn="tl">
                    <a:srgbClr val="000000">
                      <a:alpha val="43137"/>
                    </a:srgbClr>
                  </a:outerShdw>
                </a:effectLst>
                <a:latin typeface="Abdo Logo" panose="02000500030000020004" pitchFamily="2" charset="-78"/>
                <a:cs typeface="Abdo Logo" panose="02000500030000020004" pitchFamily="2" charset="-78"/>
              </a:rPr>
              <a:t>حملة الفحص المبكر</a:t>
            </a:r>
          </a:p>
        </p:txBody>
      </p:sp>
    </p:spTree>
    <p:extLst>
      <p:ext uri="{BB962C8B-B14F-4D97-AF65-F5344CB8AC3E}">
        <p14:creationId xmlns:p14="http://schemas.microsoft.com/office/powerpoint/2010/main" val="2295080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descr="Diagramme de processus SmartArt">
            <a:extLst>
              <a:ext uri="{FF2B5EF4-FFF2-40B4-BE49-F238E27FC236}">
                <a16:creationId xmlns:a16="http://schemas.microsoft.com/office/drawing/2014/main" xmlns="" id="{703FAB33-C653-48B0-9838-6BDC8704C19E}"/>
              </a:ext>
            </a:extLst>
          </p:cNvPr>
          <p:cNvGraphicFramePr>
            <a:graphicFrameLocks/>
          </p:cNvGraphicFramePr>
          <p:nvPr>
            <p:extLst>
              <p:ext uri="{D42A27DB-BD31-4B8C-83A1-F6EECF244321}">
                <p14:modId xmlns:p14="http://schemas.microsoft.com/office/powerpoint/2010/main" val="1520870870"/>
              </p:ext>
            </p:extLst>
          </p:nvPr>
        </p:nvGraphicFramePr>
        <p:xfrm>
          <a:off x="559558" y="518615"/>
          <a:ext cx="11245755" cy="6032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Graphisme 17" descr="Horloge">
            <a:extLst>
              <a:ext uri="{FF2B5EF4-FFF2-40B4-BE49-F238E27FC236}">
                <a16:creationId xmlns:a16="http://schemas.microsoft.com/office/drawing/2014/main" xmlns="" id="{429D621D-3AC8-4789-B37A-514D514B813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915048" y="2012365"/>
            <a:ext cx="432000" cy="432000"/>
          </a:xfrm>
          <a:prstGeom prst="rect">
            <a:avLst/>
          </a:prstGeom>
        </p:spPr>
      </p:pic>
    </p:spTree>
    <p:extLst>
      <p:ext uri="{BB962C8B-B14F-4D97-AF65-F5344CB8AC3E}">
        <p14:creationId xmlns:p14="http://schemas.microsoft.com/office/powerpoint/2010/main" val="71654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60359" y="1"/>
            <a:ext cx="4951413" cy="6858000"/>
          </a:xfrm>
          <a:prstGeom prst="rect">
            <a:avLst/>
          </a:prstGeom>
          <a:solidFill>
            <a:schemeClr val="accent4">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7" y="0"/>
            <a:ext cx="6749666" cy="6825457"/>
          </a:xfrm>
          <a:prstGeom prst="rect">
            <a:avLst/>
          </a:prstGeom>
        </p:spPr>
      </p:pic>
      <p:sp>
        <p:nvSpPr>
          <p:cNvPr id="4" name="ZoneTexte 3"/>
          <p:cNvSpPr txBox="1"/>
          <p:nvPr/>
        </p:nvSpPr>
        <p:spPr>
          <a:xfrm>
            <a:off x="7342186" y="2288461"/>
            <a:ext cx="3978275" cy="2123658"/>
          </a:xfrm>
          <a:prstGeom prst="rect">
            <a:avLst/>
          </a:prstGeom>
          <a:noFill/>
        </p:spPr>
        <p:txBody>
          <a:bodyPr wrap="square" rtlCol="0">
            <a:spAutoFit/>
          </a:bodyPr>
          <a:lstStyle/>
          <a:p>
            <a:pPr algn="ctr" rtl="1"/>
            <a:r>
              <a:rPr lang="ar-SA" sz="6600" b="1" dirty="0">
                <a:solidFill>
                  <a:schemeClr val="bg1"/>
                </a:solidFill>
                <a:effectLst>
                  <a:outerShdw blurRad="38100" dist="38100" dir="2700000" algn="tl">
                    <a:srgbClr val="000000">
                      <a:alpha val="43137"/>
                    </a:srgbClr>
                  </a:outerShdw>
                </a:effectLst>
                <a:latin typeface="Abdo Logo" panose="02000500030000020004" pitchFamily="2" charset="-78"/>
                <a:cs typeface="Abdo Logo" panose="02000500030000020004" pitchFamily="2" charset="-78"/>
              </a:rPr>
              <a:t>بألفي وبلفك نحن </a:t>
            </a:r>
            <a:r>
              <a:rPr lang="ar-SA" sz="6600" b="1" dirty="0" err="1">
                <a:solidFill>
                  <a:schemeClr val="bg1"/>
                </a:solidFill>
                <a:effectLst>
                  <a:outerShdw blurRad="38100" dist="38100" dir="2700000" algn="tl">
                    <a:srgbClr val="000000">
                      <a:alpha val="43137"/>
                    </a:srgbClr>
                  </a:outerShdw>
                </a:effectLst>
                <a:latin typeface="Abdo Logo" panose="02000500030000020004" pitchFamily="2" charset="-78"/>
                <a:cs typeface="Abdo Logo" panose="02000500030000020004" pitchFamily="2" charset="-78"/>
              </a:rPr>
              <a:t>انكدو</a:t>
            </a:r>
            <a:endParaRPr lang="ar-SA" sz="6600" b="1" dirty="0">
              <a:solidFill>
                <a:schemeClr val="bg1"/>
              </a:solidFill>
              <a:effectLst>
                <a:outerShdw blurRad="38100" dist="38100" dir="2700000" algn="tl">
                  <a:srgbClr val="000000">
                    <a:alpha val="43137"/>
                  </a:srgbClr>
                </a:outerShdw>
              </a:effectLst>
              <a:latin typeface="Abdo Logo" panose="02000500030000020004" pitchFamily="2" charset="-78"/>
              <a:cs typeface="Abdo Logo" panose="02000500030000020004" pitchFamily="2" charset="-7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60"/>
            <a:ext cx="12191999" cy="685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6855618" y="-32543"/>
            <a:ext cx="4951413" cy="6858000"/>
          </a:xfrm>
          <a:prstGeom prst="rect">
            <a:avLst/>
          </a:prstGeom>
          <a:solidFill>
            <a:schemeClr val="accent4">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en-US"/>
          </a:p>
        </p:txBody>
      </p:sp>
      <p:sp>
        <p:nvSpPr>
          <p:cNvPr id="2" name="ZoneTexte 1"/>
          <p:cNvSpPr txBox="1"/>
          <p:nvPr/>
        </p:nvSpPr>
        <p:spPr>
          <a:xfrm>
            <a:off x="7114322" y="3088119"/>
            <a:ext cx="3978275" cy="2123658"/>
          </a:xfrm>
          <a:prstGeom prst="rect">
            <a:avLst/>
          </a:prstGeom>
          <a:noFill/>
        </p:spPr>
        <p:txBody>
          <a:bodyPr wrap="square" rtlCol="0">
            <a:spAutoFit/>
          </a:bodyPr>
          <a:lstStyle/>
          <a:p>
            <a:pPr algn="r" rtl="1"/>
            <a:r>
              <a:rPr lang="ar-SA" sz="6600" b="1" dirty="0">
                <a:solidFill>
                  <a:schemeClr val="bg1"/>
                </a:solidFill>
                <a:effectLst>
                  <a:outerShdw blurRad="38100" dist="38100" dir="2700000" algn="tl">
                    <a:srgbClr val="000000">
                      <a:alpha val="43137"/>
                    </a:srgbClr>
                  </a:outerShdw>
                </a:effectLst>
                <a:latin typeface="Abdo Logo" panose="02000500030000020004" pitchFamily="2" charset="-78"/>
                <a:cs typeface="Abdo Logo" panose="02000500030000020004" pitchFamily="2" charset="-78"/>
              </a:rPr>
              <a:t>المرضي  بالأرقام</a:t>
            </a:r>
          </a:p>
        </p:txBody>
      </p:sp>
    </p:spTree>
    <p:extLst>
      <p:ext uri="{BB962C8B-B14F-4D97-AF65-F5344CB8AC3E}">
        <p14:creationId xmlns:p14="http://schemas.microsoft.com/office/powerpoint/2010/main" val="4280230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63354ADE-29EB-4797-9A6F-40ABDA20E7A6}"/>
              </a:ext>
            </a:extLst>
          </p:cNvPr>
          <p:cNvSpPr>
            <a:spLocks noGrp="1"/>
          </p:cNvSpPr>
          <p:nvPr>
            <p:ph type="sldNum" sz="quarter" idx="18"/>
          </p:nvPr>
        </p:nvSpPr>
        <p:spPr/>
        <p:txBody>
          <a:bodyPr/>
          <a:lstStyle/>
          <a:p>
            <a:pPr>
              <a:defRPr/>
            </a:pPr>
            <a:fld id="{1A4654C7-49F6-424E-9E0E-B09CCCDB5052}" type="slidenum">
              <a:rPr lang="fr-FR"/>
              <a:pPr>
                <a:defRPr/>
              </a:pPr>
              <a:t>4</a:t>
            </a:fld>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3132" y="941695"/>
            <a:ext cx="5104262" cy="5104262"/>
          </a:xfrm>
          <a:prstGeom prst="rect">
            <a:avLst/>
          </a:prstGeom>
        </p:spPr>
      </p:pic>
      <p:sp>
        <p:nvSpPr>
          <p:cNvPr id="3" name="ZoneTexte 2"/>
          <p:cNvSpPr txBox="1"/>
          <p:nvPr/>
        </p:nvSpPr>
        <p:spPr>
          <a:xfrm>
            <a:off x="2511188" y="2562802"/>
            <a:ext cx="3439237" cy="1862048"/>
          </a:xfrm>
          <a:prstGeom prst="rect">
            <a:avLst/>
          </a:prstGeom>
          <a:noFill/>
        </p:spPr>
        <p:txBody>
          <a:bodyPr wrap="square" rtlCol="0">
            <a:spAutoFit/>
          </a:bodyPr>
          <a:lstStyle/>
          <a:p>
            <a:pPr algn="r" rtl="1"/>
            <a:r>
              <a:rPr lang="ar-SA" sz="11500" b="1" dirty="0">
                <a:effectLst>
                  <a:outerShdw blurRad="38100" dist="38100" dir="2700000" algn="tl">
                    <a:srgbClr val="000000">
                      <a:alpha val="43137"/>
                    </a:srgbClr>
                  </a:outerShdw>
                </a:effectLst>
              </a:rPr>
              <a:t>3827</a:t>
            </a:r>
            <a:endParaRPr lang="en-US" sz="11500" b="1" dirty="0">
              <a:effectLst>
                <a:outerShdw blurRad="38100" dist="38100" dir="2700000" algn="tl">
                  <a:srgbClr val="000000">
                    <a:alpha val="43137"/>
                  </a:srgbClr>
                </a:outerShdw>
              </a:effectLst>
            </a:endParaRPr>
          </a:p>
        </p:txBody>
      </p:sp>
      <p:sp>
        <p:nvSpPr>
          <p:cNvPr id="8" name="Titre 1"/>
          <p:cNvSpPr txBox="1">
            <a:spLocks/>
          </p:cNvSpPr>
          <p:nvPr/>
        </p:nvSpPr>
        <p:spPr bwMode="auto">
          <a:xfrm>
            <a:off x="0" y="1158427"/>
            <a:ext cx="6642100" cy="112395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tIns="180000" rIns="180000" bIns="180000" anchor="ctr"/>
          <a:lstStyle>
            <a:lvl1pPr>
              <a:lnSpc>
                <a:spcPct val="90000"/>
              </a:lnSpc>
              <a:spcBef>
                <a:spcPts val="1000"/>
              </a:spcBef>
              <a:buClr>
                <a:schemeClr val="accent1"/>
              </a:buClr>
              <a:buFont typeface="Arial" panose="020B0604020202020204" pitchFamily="34" charset="0"/>
              <a:buChar char="•"/>
              <a:defRPr>
                <a:solidFill>
                  <a:schemeClr val="tx1"/>
                </a:solidFill>
                <a:latin typeface="Calibri" panose="020F0502020204030204" pitchFamily="34" charset="0"/>
              </a:defRPr>
            </a:lvl1pPr>
            <a:lvl2pPr marL="742950" indent="-285750">
              <a:lnSpc>
                <a:spcPct val="90000"/>
              </a:lnSpc>
              <a:spcBef>
                <a:spcPts val="500"/>
              </a:spcBef>
              <a:buClr>
                <a:schemeClr val="accent1"/>
              </a:buClr>
              <a:buFont typeface="Arial" panose="020B0604020202020204" pitchFamily="34" charset="0"/>
              <a:buChar char="•"/>
              <a:defRPr sz="1600">
                <a:solidFill>
                  <a:schemeClr val="tx1"/>
                </a:solidFill>
                <a:latin typeface="Calibri" panose="020F0502020204030204" pitchFamily="34" charset="0"/>
              </a:defRPr>
            </a:lvl2pPr>
            <a:lvl3pPr marL="1143000" indent="-228600">
              <a:lnSpc>
                <a:spcPct val="90000"/>
              </a:lnSpc>
              <a:spcBef>
                <a:spcPts val="500"/>
              </a:spcBef>
              <a:buClr>
                <a:schemeClr val="accent1"/>
              </a:buClr>
              <a:buFont typeface="Arial" panose="020B0604020202020204" pitchFamily="34" charset="0"/>
              <a:buChar char="•"/>
              <a:defRPr sz="1400">
                <a:solidFill>
                  <a:schemeClr val="tx1"/>
                </a:solidFill>
                <a:latin typeface="Calibri" panose="020F0502020204030204" pitchFamily="34" charset="0"/>
              </a:defRPr>
            </a:lvl3pPr>
            <a:lvl4pPr marL="1600200" indent="-228600">
              <a:lnSpc>
                <a:spcPct val="90000"/>
              </a:lnSpc>
              <a:spcBef>
                <a:spcPts val="500"/>
              </a:spcBef>
              <a:buClr>
                <a:schemeClr val="accent1"/>
              </a:buClr>
              <a:buFont typeface="Arial" panose="020B0604020202020204" pitchFamily="34" charset="0"/>
              <a:buChar char="•"/>
              <a:defRPr sz="1200">
                <a:solidFill>
                  <a:schemeClr val="tx1"/>
                </a:solidFill>
                <a:latin typeface="Calibri" panose="020F0502020204030204" pitchFamily="34" charset="0"/>
              </a:defRPr>
            </a:lvl4pPr>
            <a:lvl5pPr marL="2057400" indent="-228600">
              <a:lnSpc>
                <a:spcPct val="90000"/>
              </a:lnSpc>
              <a:spcBef>
                <a:spcPts val="500"/>
              </a:spcBef>
              <a:buClr>
                <a:schemeClr val="accent1"/>
              </a:buClr>
              <a:buFont typeface="Arial" panose="020B0604020202020204" pitchFamily="34" charset="0"/>
              <a:buChar char="•"/>
              <a:defRPr sz="1200">
                <a:solidFill>
                  <a:schemeClr val="tx1"/>
                </a:solidFill>
                <a:latin typeface="Calibri" panose="020F0502020204030204" pitchFamily="34" charset="0"/>
              </a:defRPr>
            </a:lvl5pPr>
            <a:lvl6pPr marL="2514600" indent="-228600" fontAlgn="base">
              <a:lnSpc>
                <a:spcPct val="90000"/>
              </a:lnSpc>
              <a:spcBef>
                <a:spcPts val="500"/>
              </a:spcBef>
              <a:spcAft>
                <a:spcPct val="0"/>
              </a:spcAft>
              <a:buClr>
                <a:schemeClr val="accent1"/>
              </a:buClr>
              <a:buFont typeface="Arial" panose="020B0604020202020204" pitchFamily="34" charset="0"/>
              <a:buChar char="•"/>
              <a:defRPr sz="1200">
                <a:solidFill>
                  <a:schemeClr val="tx1"/>
                </a:solidFill>
                <a:latin typeface="Calibri" panose="020F0502020204030204" pitchFamily="34" charset="0"/>
              </a:defRPr>
            </a:lvl6pPr>
            <a:lvl7pPr marL="2971800" indent="-228600" fontAlgn="base">
              <a:lnSpc>
                <a:spcPct val="90000"/>
              </a:lnSpc>
              <a:spcBef>
                <a:spcPts val="500"/>
              </a:spcBef>
              <a:spcAft>
                <a:spcPct val="0"/>
              </a:spcAft>
              <a:buClr>
                <a:schemeClr val="accent1"/>
              </a:buClr>
              <a:buFont typeface="Arial" panose="020B0604020202020204" pitchFamily="34" charset="0"/>
              <a:buChar char="•"/>
              <a:defRPr sz="1200">
                <a:solidFill>
                  <a:schemeClr val="tx1"/>
                </a:solidFill>
                <a:latin typeface="Calibri" panose="020F0502020204030204" pitchFamily="34" charset="0"/>
              </a:defRPr>
            </a:lvl7pPr>
            <a:lvl8pPr marL="3429000" indent="-228600" fontAlgn="base">
              <a:lnSpc>
                <a:spcPct val="90000"/>
              </a:lnSpc>
              <a:spcBef>
                <a:spcPts val="500"/>
              </a:spcBef>
              <a:spcAft>
                <a:spcPct val="0"/>
              </a:spcAft>
              <a:buClr>
                <a:schemeClr val="accent1"/>
              </a:buClr>
              <a:buFont typeface="Arial" panose="020B0604020202020204" pitchFamily="34" charset="0"/>
              <a:buChar char="•"/>
              <a:defRPr sz="1200">
                <a:solidFill>
                  <a:schemeClr val="tx1"/>
                </a:solidFill>
                <a:latin typeface="Calibri" panose="020F0502020204030204" pitchFamily="34" charset="0"/>
              </a:defRPr>
            </a:lvl8pPr>
            <a:lvl9pPr marL="3886200" indent="-228600" fontAlgn="base">
              <a:lnSpc>
                <a:spcPct val="90000"/>
              </a:lnSpc>
              <a:spcBef>
                <a:spcPts val="500"/>
              </a:spcBef>
              <a:spcAft>
                <a:spcPct val="0"/>
              </a:spcAft>
              <a:buClr>
                <a:schemeClr val="accent1"/>
              </a:buClr>
              <a:buFont typeface="Arial" panose="020B0604020202020204" pitchFamily="34" charset="0"/>
              <a:buChar char="•"/>
              <a:defRPr sz="1200">
                <a:solidFill>
                  <a:schemeClr val="tx1"/>
                </a:solidFill>
                <a:latin typeface="Calibri" panose="020F0502020204030204" pitchFamily="34" charset="0"/>
              </a:defRPr>
            </a:lvl9pPr>
          </a:lstStyle>
          <a:p>
            <a:pPr algn="ctr" rtl="1" eaLnBrk="1" hangingPunct="1">
              <a:spcBef>
                <a:spcPct val="0"/>
              </a:spcBef>
              <a:buClrTx/>
              <a:buFontTx/>
              <a:buNone/>
            </a:pPr>
            <a:r>
              <a:rPr lang="ar-SA" altLang="fr-FR" sz="6000" b="1" dirty="0">
                <a:solidFill>
                  <a:srgbClr val="00B0F0"/>
                </a:solidFill>
                <a:latin typeface="Corbel" panose="020B0503020204020204" pitchFamily="34" charset="0"/>
              </a:rPr>
              <a:t>عدد المسجلين الكلي</a:t>
            </a:r>
            <a:endParaRPr lang="fr-FR" altLang="fr-FR" sz="6000" b="1" dirty="0">
              <a:solidFill>
                <a:srgbClr val="00B0F0"/>
              </a:solidFill>
              <a:latin typeface="Corbel" panose="020B0503020204020204" pitchFamily="34" charset="0"/>
            </a:endParaRPr>
          </a:p>
        </p:txBody>
      </p:sp>
    </p:spTree>
    <p:extLst>
      <p:ext uri="{BB962C8B-B14F-4D97-AF65-F5344CB8AC3E}">
        <p14:creationId xmlns:p14="http://schemas.microsoft.com/office/powerpoint/2010/main" val="4157571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63354ADE-29EB-4797-9A6F-40ABDA20E7A6}"/>
              </a:ext>
            </a:extLst>
          </p:cNvPr>
          <p:cNvSpPr>
            <a:spLocks noGrp="1"/>
          </p:cNvSpPr>
          <p:nvPr>
            <p:ph type="sldNum" sz="quarter" idx="18"/>
          </p:nvPr>
        </p:nvSpPr>
        <p:spPr/>
        <p:txBody>
          <a:bodyPr/>
          <a:lstStyle/>
          <a:p>
            <a:pPr>
              <a:defRPr/>
            </a:pPr>
            <a:fld id="{1A4654C7-49F6-424E-9E0E-B09CCCDB5052}" type="slidenum">
              <a:rPr lang="fr-FR"/>
              <a:pPr>
                <a:defRPr/>
              </a:pPr>
              <a:t>5</a:t>
            </a:fld>
            <a:endParaRPr lang="fr-FR" dirty="0"/>
          </a:p>
        </p:txBody>
      </p:sp>
      <p:sp>
        <p:nvSpPr>
          <p:cNvPr id="3" name="ZoneTexte 2"/>
          <p:cNvSpPr txBox="1"/>
          <p:nvPr/>
        </p:nvSpPr>
        <p:spPr>
          <a:xfrm>
            <a:off x="2169996" y="2778280"/>
            <a:ext cx="3971497" cy="1862048"/>
          </a:xfrm>
          <a:prstGeom prst="rect">
            <a:avLst/>
          </a:prstGeom>
          <a:noFill/>
        </p:spPr>
        <p:txBody>
          <a:bodyPr wrap="square" rtlCol="0">
            <a:spAutoFit/>
          </a:bodyPr>
          <a:lstStyle/>
          <a:p>
            <a:pPr algn="r" rtl="1"/>
            <a:r>
              <a:rPr lang="ar-SA" sz="11500" b="1" dirty="0">
                <a:effectLst>
                  <a:outerShdw blurRad="38100" dist="38100" dir="2700000" algn="tl">
                    <a:srgbClr val="000000">
                      <a:alpha val="43137"/>
                    </a:srgbClr>
                  </a:outerShdw>
                </a:effectLst>
              </a:rPr>
              <a:t>1132</a:t>
            </a:r>
            <a:endParaRPr lang="en-US" sz="11500" b="1" dirty="0">
              <a:effectLst>
                <a:outerShdw blurRad="38100" dist="38100" dir="2700000" algn="tl">
                  <a:srgbClr val="000000">
                    <a:alpha val="43137"/>
                  </a:srgbClr>
                </a:outerShdw>
              </a:effectLst>
            </a:endParaRPr>
          </a:p>
        </p:txBody>
      </p:sp>
      <p:sp>
        <p:nvSpPr>
          <p:cNvPr id="8" name="Titre 1"/>
          <p:cNvSpPr txBox="1">
            <a:spLocks/>
          </p:cNvSpPr>
          <p:nvPr/>
        </p:nvSpPr>
        <p:spPr bwMode="auto">
          <a:xfrm>
            <a:off x="0" y="1158427"/>
            <a:ext cx="6642100" cy="112395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tIns="180000" rIns="180000" bIns="180000" anchor="ctr"/>
          <a:lstStyle>
            <a:lvl1pPr>
              <a:lnSpc>
                <a:spcPct val="90000"/>
              </a:lnSpc>
              <a:spcBef>
                <a:spcPts val="1000"/>
              </a:spcBef>
              <a:buClr>
                <a:schemeClr val="accent1"/>
              </a:buClr>
              <a:buFont typeface="Arial" panose="020B0604020202020204" pitchFamily="34" charset="0"/>
              <a:buChar char="•"/>
              <a:defRPr>
                <a:solidFill>
                  <a:schemeClr val="tx1"/>
                </a:solidFill>
                <a:latin typeface="Calibri" panose="020F0502020204030204" pitchFamily="34" charset="0"/>
              </a:defRPr>
            </a:lvl1pPr>
            <a:lvl2pPr marL="742950" indent="-285750">
              <a:lnSpc>
                <a:spcPct val="90000"/>
              </a:lnSpc>
              <a:spcBef>
                <a:spcPts val="500"/>
              </a:spcBef>
              <a:buClr>
                <a:schemeClr val="accent1"/>
              </a:buClr>
              <a:buFont typeface="Arial" panose="020B0604020202020204" pitchFamily="34" charset="0"/>
              <a:buChar char="•"/>
              <a:defRPr sz="1600">
                <a:solidFill>
                  <a:schemeClr val="tx1"/>
                </a:solidFill>
                <a:latin typeface="Calibri" panose="020F0502020204030204" pitchFamily="34" charset="0"/>
              </a:defRPr>
            </a:lvl2pPr>
            <a:lvl3pPr marL="1143000" indent="-228600">
              <a:lnSpc>
                <a:spcPct val="90000"/>
              </a:lnSpc>
              <a:spcBef>
                <a:spcPts val="500"/>
              </a:spcBef>
              <a:buClr>
                <a:schemeClr val="accent1"/>
              </a:buClr>
              <a:buFont typeface="Arial" panose="020B0604020202020204" pitchFamily="34" charset="0"/>
              <a:buChar char="•"/>
              <a:defRPr sz="1400">
                <a:solidFill>
                  <a:schemeClr val="tx1"/>
                </a:solidFill>
                <a:latin typeface="Calibri" panose="020F0502020204030204" pitchFamily="34" charset="0"/>
              </a:defRPr>
            </a:lvl3pPr>
            <a:lvl4pPr marL="1600200" indent="-228600">
              <a:lnSpc>
                <a:spcPct val="90000"/>
              </a:lnSpc>
              <a:spcBef>
                <a:spcPts val="500"/>
              </a:spcBef>
              <a:buClr>
                <a:schemeClr val="accent1"/>
              </a:buClr>
              <a:buFont typeface="Arial" panose="020B0604020202020204" pitchFamily="34" charset="0"/>
              <a:buChar char="•"/>
              <a:defRPr sz="1200">
                <a:solidFill>
                  <a:schemeClr val="tx1"/>
                </a:solidFill>
                <a:latin typeface="Calibri" panose="020F0502020204030204" pitchFamily="34" charset="0"/>
              </a:defRPr>
            </a:lvl4pPr>
            <a:lvl5pPr marL="2057400" indent="-228600">
              <a:lnSpc>
                <a:spcPct val="90000"/>
              </a:lnSpc>
              <a:spcBef>
                <a:spcPts val="500"/>
              </a:spcBef>
              <a:buClr>
                <a:schemeClr val="accent1"/>
              </a:buClr>
              <a:buFont typeface="Arial" panose="020B0604020202020204" pitchFamily="34" charset="0"/>
              <a:buChar char="•"/>
              <a:defRPr sz="1200">
                <a:solidFill>
                  <a:schemeClr val="tx1"/>
                </a:solidFill>
                <a:latin typeface="Calibri" panose="020F0502020204030204" pitchFamily="34" charset="0"/>
              </a:defRPr>
            </a:lvl5pPr>
            <a:lvl6pPr marL="2514600" indent="-228600" fontAlgn="base">
              <a:lnSpc>
                <a:spcPct val="90000"/>
              </a:lnSpc>
              <a:spcBef>
                <a:spcPts val="500"/>
              </a:spcBef>
              <a:spcAft>
                <a:spcPct val="0"/>
              </a:spcAft>
              <a:buClr>
                <a:schemeClr val="accent1"/>
              </a:buClr>
              <a:buFont typeface="Arial" panose="020B0604020202020204" pitchFamily="34" charset="0"/>
              <a:buChar char="•"/>
              <a:defRPr sz="1200">
                <a:solidFill>
                  <a:schemeClr val="tx1"/>
                </a:solidFill>
                <a:latin typeface="Calibri" panose="020F0502020204030204" pitchFamily="34" charset="0"/>
              </a:defRPr>
            </a:lvl6pPr>
            <a:lvl7pPr marL="2971800" indent="-228600" fontAlgn="base">
              <a:lnSpc>
                <a:spcPct val="90000"/>
              </a:lnSpc>
              <a:spcBef>
                <a:spcPts val="500"/>
              </a:spcBef>
              <a:spcAft>
                <a:spcPct val="0"/>
              </a:spcAft>
              <a:buClr>
                <a:schemeClr val="accent1"/>
              </a:buClr>
              <a:buFont typeface="Arial" panose="020B0604020202020204" pitchFamily="34" charset="0"/>
              <a:buChar char="•"/>
              <a:defRPr sz="1200">
                <a:solidFill>
                  <a:schemeClr val="tx1"/>
                </a:solidFill>
                <a:latin typeface="Calibri" panose="020F0502020204030204" pitchFamily="34" charset="0"/>
              </a:defRPr>
            </a:lvl7pPr>
            <a:lvl8pPr marL="3429000" indent="-228600" fontAlgn="base">
              <a:lnSpc>
                <a:spcPct val="90000"/>
              </a:lnSpc>
              <a:spcBef>
                <a:spcPts val="500"/>
              </a:spcBef>
              <a:spcAft>
                <a:spcPct val="0"/>
              </a:spcAft>
              <a:buClr>
                <a:schemeClr val="accent1"/>
              </a:buClr>
              <a:buFont typeface="Arial" panose="020B0604020202020204" pitchFamily="34" charset="0"/>
              <a:buChar char="•"/>
              <a:defRPr sz="1200">
                <a:solidFill>
                  <a:schemeClr val="tx1"/>
                </a:solidFill>
                <a:latin typeface="Calibri" panose="020F0502020204030204" pitchFamily="34" charset="0"/>
              </a:defRPr>
            </a:lvl8pPr>
            <a:lvl9pPr marL="3886200" indent="-228600" fontAlgn="base">
              <a:lnSpc>
                <a:spcPct val="90000"/>
              </a:lnSpc>
              <a:spcBef>
                <a:spcPts val="500"/>
              </a:spcBef>
              <a:spcAft>
                <a:spcPct val="0"/>
              </a:spcAft>
              <a:buClr>
                <a:schemeClr val="accent1"/>
              </a:buClr>
              <a:buFont typeface="Arial" panose="020B0604020202020204" pitchFamily="34" charset="0"/>
              <a:buChar char="•"/>
              <a:defRPr sz="1200">
                <a:solidFill>
                  <a:schemeClr val="tx1"/>
                </a:solidFill>
                <a:latin typeface="Calibri" panose="020F0502020204030204" pitchFamily="34" charset="0"/>
              </a:defRPr>
            </a:lvl9pPr>
          </a:lstStyle>
          <a:p>
            <a:pPr algn="ctr" rtl="1" eaLnBrk="1" hangingPunct="1">
              <a:spcBef>
                <a:spcPct val="0"/>
              </a:spcBef>
              <a:buClrTx/>
              <a:buFontTx/>
              <a:buNone/>
            </a:pPr>
            <a:r>
              <a:rPr lang="ar-SA" altLang="fr-FR" sz="6000" b="1" dirty="0">
                <a:solidFill>
                  <a:srgbClr val="00B0F0"/>
                </a:solidFill>
                <a:latin typeface="Corbel" panose="020B0503020204020204" pitchFamily="34" charset="0"/>
              </a:rPr>
              <a:t>عدد المسجلين 2024</a:t>
            </a:r>
            <a:endParaRPr lang="fr-FR" altLang="fr-FR" sz="6000" b="1" dirty="0">
              <a:solidFill>
                <a:srgbClr val="00B0F0"/>
              </a:solidFill>
              <a:latin typeface="Corbel" panose="020B0503020204020204" pitchFamily="34" charset="0"/>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3774" y="1720402"/>
            <a:ext cx="3762978" cy="3762978"/>
          </a:xfrm>
          <a:prstGeom prst="rect">
            <a:avLst/>
          </a:prstGeom>
        </p:spPr>
      </p:pic>
    </p:spTree>
    <p:extLst>
      <p:ext uri="{BB962C8B-B14F-4D97-AF65-F5344CB8AC3E}">
        <p14:creationId xmlns:p14="http://schemas.microsoft.com/office/powerpoint/2010/main" val="3537835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60"/>
            <a:ext cx="12191999" cy="685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6982193" y="-160"/>
            <a:ext cx="4951413" cy="6858000"/>
          </a:xfrm>
          <a:prstGeom prst="rect">
            <a:avLst/>
          </a:prstGeom>
          <a:solidFill>
            <a:schemeClr val="accent4">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en-US"/>
          </a:p>
        </p:txBody>
      </p:sp>
      <p:sp>
        <p:nvSpPr>
          <p:cNvPr id="2" name="ZoneTexte 1"/>
          <p:cNvSpPr txBox="1"/>
          <p:nvPr/>
        </p:nvSpPr>
        <p:spPr>
          <a:xfrm>
            <a:off x="7124132" y="3060823"/>
            <a:ext cx="4650854" cy="1569660"/>
          </a:xfrm>
          <a:prstGeom prst="rect">
            <a:avLst/>
          </a:prstGeom>
          <a:noFill/>
        </p:spPr>
        <p:txBody>
          <a:bodyPr wrap="square" rtlCol="0">
            <a:spAutoFit/>
          </a:bodyPr>
          <a:lstStyle/>
          <a:p>
            <a:pPr algn="ctr" rtl="1"/>
            <a:r>
              <a:rPr lang="ar-SA" sz="4800" b="1" dirty="0">
                <a:solidFill>
                  <a:schemeClr val="bg1"/>
                </a:solidFill>
                <a:effectLst>
                  <a:outerShdw blurRad="38100" dist="38100" dir="2700000" algn="tl">
                    <a:srgbClr val="000000">
                      <a:alpha val="43137"/>
                    </a:srgbClr>
                  </a:outerShdw>
                </a:effectLst>
                <a:latin typeface="Abdo Logo" panose="02000500030000020004" pitchFamily="2" charset="-78"/>
                <a:cs typeface="Abdo Logo" panose="02000500030000020004" pitchFamily="2" charset="-78"/>
              </a:rPr>
              <a:t>تم مراجعة الجمعية من طرف المرضى</a:t>
            </a:r>
          </a:p>
        </p:txBody>
      </p:sp>
      <p:sp>
        <p:nvSpPr>
          <p:cNvPr id="5" name="ZoneTexte 4"/>
          <p:cNvSpPr txBox="1"/>
          <p:nvPr/>
        </p:nvSpPr>
        <p:spPr>
          <a:xfrm>
            <a:off x="7233315" y="963128"/>
            <a:ext cx="3971497" cy="1569660"/>
          </a:xfrm>
          <a:prstGeom prst="rect">
            <a:avLst/>
          </a:prstGeom>
          <a:noFill/>
        </p:spPr>
        <p:txBody>
          <a:bodyPr wrap="square" rtlCol="0">
            <a:spAutoFit/>
          </a:bodyPr>
          <a:lstStyle/>
          <a:p>
            <a:pPr algn="r" rtl="1"/>
            <a:r>
              <a:rPr lang="ar-SA" sz="9600" b="1" dirty="0">
                <a:solidFill>
                  <a:schemeClr val="bg1"/>
                </a:solidFill>
                <a:effectLst>
                  <a:outerShdw blurRad="38100" dist="38100" dir="2700000" algn="tl">
                    <a:srgbClr val="000000">
                      <a:alpha val="43137"/>
                    </a:srgbClr>
                  </a:outerShdw>
                </a:effectLst>
              </a:rPr>
              <a:t>16401</a:t>
            </a:r>
            <a:endParaRPr lang="en-US" sz="9600" b="1" dirty="0">
              <a:solidFill>
                <a:schemeClr val="bg1"/>
              </a:solidFill>
              <a:effectLst>
                <a:outerShdw blurRad="38100" dist="38100" dir="2700000" algn="tl">
                  <a:srgbClr val="000000">
                    <a:alpha val="43137"/>
                  </a:srgbClr>
                </a:outerShdw>
              </a:effectLst>
            </a:endParaRPr>
          </a:p>
        </p:txBody>
      </p:sp>
      <p:sp>
        <p:nvSpPr>
          <p:cNvPr id="6" name="Titre 1"/>
          <p:cNvSpPr txBox="1">
            <a:spLocks/>
          </p:cNvSpPr>
          <p:nvPr/>
        </p:nvSpPr>
        <p:spPr bwMode="auto">
          <a:xfrm>
            <a:off x="0" y="1158427"/>
            <a:ext cx="6642100" cy="112395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tIns="180000" rIns="180000" bIns="180000" anchor="ctr"/>
          <a:lstStyle>
            <a:lvl1pPr>
              <a:lnSpc>
                <a:spcPct val="90000"/>
              </a:lnSpc>
              <a:spcBef>
                <a:spcPts val="1000"/>
              </a:spcBef>
              <a:buClr>
                <a:schemeClr val="accent1"/>
              </a:buClr>
              <a:buFont typeface="Arial" panose="020B0604020202020204" pitchFamily="34" charset="0"/>
              <a:buChar char="•"/>
              <a:defRPr>
                <a:solidFill>
                  <a:schemeClr val="tx1"/>
                </a:solidFill>
                <a:latin typeface="Calibri" panose="020F0502020204030204" pitchFamily="34" charset="0"/>
              </a:defRPr>
            </a:lvl1pPr>
            <a:lvl2pPr marL="742950" indent="-285750">
              <a:lnSpc>
                <a:spcPct val="90000"/>
              </a:lnSpc>
              <a:spcBef>
                <a:spcPts val="500"/>
              </a:spcBef>
              <a:buClr>
                <a:schemeClr val="accent1"/>
              </a:buClr>
              <a:buFont typeface="Arial" panose="020B0604020202020204" pitchFamily="34" charset="0"/>
              <a:buChar char="•"/>
              <a:defRPr sz="1600">
                <a:solidFill>
                  <a:schemeClr val="tx1"/>
                </a:solidFill>
                <a:latin typeface="Calibri" panose="020F0502020204030204" pitchFamily="34" charset="0"/>
              </a:defRPr>
            </a:lvl2pPr>
            <a:lvl3pPr marL="1143000" indent="-228600">
              <a:lnSpc>
                <a:spcPct val="90000"/>
              </a:lnSpc>
              <a:spcBef>
                <a:spcPts val="500"/>
              </a:spcBef>
              <a:buClr>
                <a:schemeClr val="accent1"/>
              </a:buClr>
              <a:buFont typeface="Arial" panose="020B0604020202020204" pitchFamily="34" charset="0"/>
              <a:buChar char="•"/>
              <a:defRPr sz="1400">
                <a:solidFill>
                  <a:schemeClr val="tx1"/>
                </a:solidFill>
                <a:latin typeface="Calibri" panose="020F0502020204030204" pitchFamily="34" charset="0"/>
              </a:defRPr>
            </a:lvl3pPr>
            <a:lvl4pPr marL="1600200" indent="-228600">
              <a:lnSpc>
                <a:spcPct val="90000"/>
              </a:lnSpc>
              <a:spcBef>
                <a:spcPts val="500"/>
              </a:spcBef>
              <a:buClr>
                <a:schemeClr val="accent1"/>
              </a:buClr>
              <a:buFont typeface="Arial" panose="020B0604020202020204" pitchFamily="34" charset="0"/>
              <a:buChar char="•"/>
              <a:defRPr sz="1200">
                <a:solidFill>
                  <a:schemeClr val="tx1"/>
                </a:solidFill>
                <a:latin typeface="Calibri" panose="020F0502020204030204" pitchFamily="34" charset="0"/>
              </a:defRPr>
            </a:lvl4pPr>
            <a:lvl5pPr marL="2057400" indent="-228600">
              <a:lnSpc>
                <a:spcPct val="90000"/>
              </a:lnSpc>
              <a:spcBef>
                <a:spcPts val="500"/>
              </a:spcBef>
              <a:buClr>
                <a:schemeClr val="accent1"/>
              </a:buClr>
              <a:buFont typeface="Arial" panose="020B0604020202020204" pitchFamily="34" charset="0"/>
              <a:buChar char="•"/>
              <a:defRPr sz="1200">
                <a:solidFill>
                  <a:schemeClr val="tx1"/>
                </a:solidFill>
                <a:latin typeface="Calibri" panose="020F0502020204030204" pitchFamily="34" charset="0"/>
              </a:defRPr>
            </a:lvl5pPr>
            <a:lvl6pPr marL="2514600" indent="-228600" fontAlgn="base">
              <a:lnSpc>
                <a:spcPct val="90000"/>
              </a:lnSpc>
              <a:spcBef>
                <a:spcPts val="500"/>
              </a:spcBef>
              <a:spcAft>
                <a:spcPct val="0"/>
              </a:spcAft>
              <a:buClr>
                <a:schemeClr val="accent1"/>
              </a:buClr>
              <a:buFont typeface="Arial" panose="020B0604020202020204" pitchFamily="34" charset="0"/>
              <a:buChar char="•"/>
              <a:defRPr sz="1200">
                <a:solidFill>
                  <a:schemeClr val="tx1"/>
                </a:solidFill>
                <a:latin typeface="Calibri" panose="020F0502020204030204" pitchFamily="34" charset="0"/>
              </a:defRPr>
            </a:lvl6pPr>
            <a:lvl7pPr marL="2971800" indent="-228600" fontAlgn="base">
              <a:lnSpc>
                <a:spcPct val="90000"/>
              </a:lnSpc>
              <a:spcBef>
                <a:spcPts val="500"/>
              </a:spcBef>
              <a:spcAft>
                <a:spcPct val="0"/>
              </a:spcAft>
              <a:buClr>
                <a:schemeClr val="accent1"/>
              </a:buClr>
              <a:buFont typeface="Arial" panose="020B0604020202020204" pitchFamily="34" charset="0"/>
              <a:buChar char="•"/>
              <a:defRPr sz="1200">
                <a:solidFill>
                  <a:schemeClr val="tx1"/>
                </a:solidFill>
                <a:latin typeface="Calibri" panose="020F0502020204030204" pitchFamily="34" charset="0"/>
              </a:defRPr>
            </a:lvl7pPr>
            <a:lvl8pPr marL="3429000" indent="-228600" fontAlgn="base">
              <a:lnSpc>
                <a:spcPct val="90000"/>
              </a:lnSpc>
              <a:spcBef>
                <a:spcPts val="500"/>
              </a:spcBef>
              <a:spcAft>
                <a:spcPct val="0"/>
              </a:spcAft>
              <a:buClr>
                <a:schemeClr val="accent1"/>
              </a:buClr>
              <a:buFont typeface="Arial" panose="020B0604020202020204" pitchFamily="34" charset="0"/>
              <a:buChar char="•"/>
              <a:defRPr sz="1200">
                <a:solidFill>
                  <a:schemeClr val="tx1"/>
                </a:solidFill>
                <a:latin typeface="Calibri" panose="020F0502020204030204" pitchFamily="34" charset="0"/>
              </a:defRPr>
            </a:lvl8pPr>
            <a:lvl9pPr marL="3886200" indent="-228600" fontAlgn="base">
              <a:lnSpc>
                <a:spcPct val="90000"/>
              </a:lnSpc>
              <a:spcBef>
                <a:spcPts val="500"/>
              </a:spcBef>
              <a:spcAft>
                <a:spcPct val="0"/>
              </a:spcAft>
              <a:buClr>
                <a:schemeClr val="accent1"/>
              </a:buClr>
              <a:buFont typeface="Arial" panose="020B0604020202020204" pitchFamily="34" charset="0"/>
              <a:buChar char="•"/>
              <a:defRPr sz="1200">
                <a:solidFill>
                  <a:schemeClr val="tx1"/>
                </a:solidFill>
                <a:latin typeface="Calibri" panose="020F0502020204030204" pitchFamily="34" charset="0"/>
              </a:defRPr>
            </a:lvl9pPr>
          </a:lstStyle>
          <a:p>
            <a:pPr algn="ctr" rtl="1" eaLnBrk="1" hangingPunct="1">
              <a:spcBef>
                <a:spcPct val="0"/>
              </a:spcBef>
              <a:buClrTx/>
              <a:buFontTx/>
              <a:buNone/>
            </a:pPr>
            <a:r>
              <a:rPr lang="ar-SA" altLang="fr-FR" sz="6000" b="1" dirty="0">
                <a:solidFill>
                  <a:srgbClr val="00B0F0"/>
                </a:solidFill>
                <a:latin typeface="Corbel" panose="020B0503020204020204" pitchFamily="34" charset="0"/>
              </a:rPr>
              <a:t>عدد </a:t>
            </a:r>
            <a:r>
              <a:rPr lang="ar-SA" altLang="fr-FR" sz="6000" b="1">
                <a:solidFill>
                  <a:srgbClr val="00B0F0"/>
                </a:solidFill>
                <a:latin typeface="Corbel" panose="020B0503020204020204" pitchFamily="34" charset="0"/>
              </a:rPr>
              <a:t>المراجعين اليومي</a:t>
            </a:r>
            <a:endParaRPr lang="fr-FR" altLang="fr-FR" sz="6000" b="1" dirty="0">
              <a:solidFill>
                <a:srgbClr val="00B0F0"/>
              </a:solidFill>
              <a:latin typeface="Corbel" panose="020B0503020204020204" pitchFamily="34" charset="0"/>
            </a:endParaRPr>
          </a:p>
        </p:txBody>
      </p:sp>
    </p:spTree>
    <p:extLst>
      <p:ext uri="{BB962C8B-B14F-4D97-AF65-F5344CB8AC3E}">
        <p14:creationId xmlns:p14="http://schemas.microsoft.com/office/powerpoint/2010/main" val="2520370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63354ADE-29EB-4797-9A6F-40ABDA20E7A6}"/>
              </a:ext>
            </a:extLst>
          </p:cNvPr>
          <p:cNvSpPr>
            <a:spLocks noGrp="1"/>
          </p:cNvSpPr>
          <p:nvPr>
            <p:ph type="sldNum" sz="quarter" idx="18"/>
          </p:nvPr>
        </p:nvSpPr>
        <p:spPr/>
        <p:txBody>
          <a:bodyPr/>
          <a:lstStyle/>
          <a:p>
            <a:pPr>
              <a:defRPr/>
            </a:pPr>
            <a:fld id="{1A4654C7-49F6-424E-9E0E-B09CCCDB5052}" type="slidenum">
              <a:rPr lang="fr-FR"/>
              <a:pPr>
                <a:defRPr/>
              </a:pPr>
              <a:t>7</a:t>
            </a:fld>
            <a:endParaRPr lang="fr-FR" dirty="0"/>
          </a:p>
        </p:txBody>
      </p:sp>
      <p:sp>
        <p:nvSpPr>
          <p:cNvPr id="7" name="ZoneTexte 6"/>
          <p:cNvSpPr txBox="1"/>
          <p:nvPr/>
        </p:nvSpPr>
        <p:spPr>
          <a:xfrm>
            <a:off x="5145206" y="1497546"/>
            <a:ext cx="1345903" cy="784830"/>
          </a:xfrm>
          <a:prstGeom prst="rect">
            <a:avLst/>
          </a:prstGeom>
          <a:noFill/>
        </p:spPr>
        <p:txBody>
          <a:bodyPr wrap="square" rtlCol="0">
            <a:spAutoFit/>
          </a:bodyPr>
          <a:lstStyle/>
          <a:p>
            <a:r>
              <a:rPr lang="ar-SA" sz="4500" b="1" dirty="0">
                <a:solidFill>
                  <a:schemeClr val="accent1"/>
                </a:solidFill>
              </a:rPr>
              <a:t>650</a:t>
            </a:r>
            <a:endParaRPr lang="en-US" sz="4500" b="1" dirty="0">
              <a:solidFill>
                <a:schemeClr val="accent1"/>
              </a:solidFill>
            </a:endParaRPr>
          </a:p>
        </p:txBody>
      </p:sp>
      <p:sp>
        <p:nvSpPr>
          <p:cNvPr id="13" name="ZoneTexte 12"/>
          <p:cNvSpPr txBox="1"/>
          <p:nvPr/>
        </p:nvSpPr>
        <p:spPr>
          <a:xfrm>
            <a:off x="8930784" y="1497547"/>
            <a:ext cx="1278648" cy="784830"/>
          </a:xfrm>
          <a:prstGeom prst="rect">
            <a:avLst/>
          </a:prstGeom>
          <a:noFill/>
        </p:spPr>
        <p:txBody>
          <a:bodyPr wrap="square" rtlCol="0">
            <a:spAutoFit/>
          </a:bodyPr>
          <a:lstStyle/>
          <a:p>
            <a:r>
              <a:rPr lang="ar-SA" sz="4500" b="1" dirty="0">
                <a:solidFill>
                  <a:schemeClr val="accent1"/>
                </a:solidFill>
              </a:rPr>
              <a:t>482</a:t>
            </a:r>
            <a:endParaRPr lang="en-US" sz="4500" b="1" dirty="0">
              <a:solidFill>
                <a:schemeClr val="accent1"/>
              </a:solidFill>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2551" y="2561117"/>
            <a:ext cx="3531470" cy="3531470"/>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5965" y="2552131"/>
            <a:ext cx="3494359" cy="3494359"/>
          </a:xfrm>
          <a:prstGeom prst="rect">
            <a:avLst/>
          </a:prstGeom>
        </p:spPr>
      </p:pic>
      <p:sp>
        <p:nvSpPr>
          <p:cNvPr id="16" name="Titre 1"/>
          <p:cNvSpPr txBox="1">
            <a:spLocks/>
          </p:cNvSpPr>
          <p:nvPr/>
        </p:nvSpPr>
        <p:spPr bwMode="auto">
          <a:xfrm>
            <a:off x="0" y="1705969"/>
            <a:ext cx="3029803" cy="57640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tIns="180000" rIns="180000" bIns="180000" anchor="ctr"/>
          <a:lstStyle>
            <a:lvl1pPr>
              <a:lnSpc>
                <a:spcPct val="90000"/>
              </a:lnSpc>
              <a:spcBef>
                <a:spcPts val="1000"/>
              </a:spcBef>
              <a:buClr>
                <a:schemeClr val="accent1"/>
              </a:buClr>
              <a:buFont typeface="Arial" panose="020B0604020202020204" pitchFamily="34" charset="0"/>
              <a:buChar char="•"/>
              <a:defRPr>
                <a:solidFill>
                  <a:schemeClr val="tx1"/>
                </a:solidFill>
                <a:latin typeface="Calibri" panose="020F0502020204030204" pitchFamily="34" charset="0"/>
              </a:defRPr>
            </a:lvl1pPr>
            <a:lvl2pPr marL="742950" indent="-285750">
              <a:lnSpc>
                <a:spcPct val="90000"/>
              </a:lnSpc>
              <a:spcBef>
                <a:spcPts val="500"/>
              </a:spcBef>
              <a:buClr>
                <a:schemeClr val="accent1"/>
              </a:buClr>
              <a:buFont typeface="Arial" panose="020B0604020202020204" pitchFamily="34" charset="0"/>
              <a:buChar char="•"/>
              <a:defRPr sz="1600">
                <a:solidFill>
                  <a:schemeClr val="tx1"/>
                </a:solidFill>
                <a:latin typeface="Calibri" panose="020F0502020204030204" pitchFamily="34" charset="0"/>
              </a:defRPr>
            </a:lvl2pPr>
            <a:lvl3pPr marL="1143000" indent="-228600">
              <a:lnSpc>
                <a:spcPct val="90000"/>
              </a:lnSpc>
              <a:spcBef>
                <a:spcPts val="500"/>
              </a:spcBef>
              <a:buClr>
                <a:schemeClr val="accent1"/>
              </a:buClr>
              <a:buFont typeface="Arial" panose="020B0604020202020204" pitchFamily="34" charset="0"/>
              <a:buChar char="•"/>
              <a:defRPr sz="1400">
                <a:solidFill>
                  <a:schemeClr val="tx1"/>
                </a:solidFill>
                <a:latin typeface="Calibri" panose="020F0502020204030204" pitchFamily="34" charset="0"/>
              </a:defRPr>
            </a:lvl3pPr>
            <a:lvl4pPr marL="1600200" indent="-228600">
              <a:lnSpc>
                <a:spcPct val="90000"/>
              </a:lnSpc>
              <a:spcBef>
                <a:spcPts val="500"/>
              </a:spcBef>
              <a:buClr>
                <a:schemeClr val="accent1"/>
              </a:buClr>
              <a:buFont typeface="Arial" panose="020B0604020202020204" pitchFamily="34" charset="0"/>
              <a:buChar char="•"/>
              <a:defRPr sz="1200">
                <a:solidFill>
                  <a:schemeClr val="tx1"/>
                </a:solidFill>
                <a:latin typeface="Calibri" panose="020F0502020204030204" pitchFamily="34" charset="0"/>
              </a:defRPr>
            </a:lvl4pPr>
            <a:lvl5pPr marL="2057400" indent="-228600">
              <a:lnSpc>
                <a:spcPct val="90000"/>
              </a:lnSpc>
              <a:spcBef>
                <a:spcPts val="500"/>
              </a:spcBef>
              <a:buClr>
                <a:schemeClr val="accent1"/>
              </a:buClr>
              <a:buFont typeface="Arial" panose="020B0604020202020204" pitchFamily="34" charset="0"/>
              <a:buChar char="•"/>
              <a:defRPr sz="1200">
                <a:solidFill>
                  <a:schemeClr val="tx1"/>
                </a:solidFill>
                <a:latin typeface="Calibri" panose="020F0502020204030204" pitchFamily="34" charset="0"/>
              </a:defRPr>
            </a:lvl5pPr>
            <a:lvl6pPr marL="2514600" indent="-228600" fontAlgn="base">
              <a:lnSpc>
                <a:spcPct val="90000"/>
              </a:lnSpc>
              <a:spcBef>
                <a:spcPts val="500"/>
              </a:spcBef>
              <a:spcAft>
                <a:spcPct val="0"/>
              </a:spcAft>
              <a:buClr>
                <a:schemeClr val="accent1"/>
              </a:buClr>
              <a:buFont typeface="Arial" panose="020B0604020202020204" pitchFamily="34" charset="0"/>
              <a:buChar char="•"/>
              <a:defRPr sz="1200">
                <a:solidFill>
                  <a:schemeClr val="tx1"/>
                </a:solidFill>
                <a:latin typeface="Calibri" panose="020F0502020204030204" pitchFamily="34" charset="0"/>
              </a:defRPr>
            </a:lvl6pPr>
            <a:lvl7pPr marL="2971800" indent="-228600" fontAlgn="base">
              <a:lnSpc>
                <a:spcPct val="90000"/>
              </a:lnSpc>
              <a:spcBef>
                <a:spcPts val="500"/>
              </a:spcBef>
              <a:spcAft>
                <a:spcPct val="0"/>
              </a:spcAft>
              <a:buClr>
                <a:schemeClr val="accent1"/>
              </a:buClr>
              <a:buFont typeface="Arial" panose="020B0604020202020204" pitchFamily="34" charset="0"/>
              <a:buChar char="•"/>
              <a:defRPr sz="1200">
                <a:solidFill>
                  <a:schemeClr val="tx1"/>
                </a:solidFill>
                <a:latin typeface="Calibri" panose="020F0502020204030204" pitchFamily="34" charset="0"/>
              </a:defRPr>
            </a:lvl7pPr>
            <a:lvl8pPr marL="3429000" indent="-228600" fontAlgn="base">
              <a:lnSpc>
                <a:spcPct val="90000"/>
              </a:lnSpc>
              <a:spcBef>
                <a:spcPts val="500"/>
              </a:spcBef>
              <a:spcAft>
                <a:spcPct val="0"/>
              </a:spcAft>
              <a:buClr>
                <a:schemeClr val="accent1"/>
              </a:buClr>
              <a:buFont typeface="Arial" panose="020B0604020202020204" pitchFamily="34" charset="0"/>
              <a:buChar char="•"/>
              <a:defRPr sz="1200">
                <a:solidFill>
                  <a:schemeClr val="tx1"/>
                </a:solidFill>
                <a:latin typeface="Calibri" panose="020F0502020204030204" pitchFamily="34" charset="0"/>
              </a:defRPr>
            </a:lvl8pPr>
            <a:lvl9pPr marL="3886200" indent="-228600" fontAlgn="base">
              <a:lnSpc>
                <a:spcPct val="90000"/>
              </a:lnSpc>
              <a:spcBef>
                <a:spcPts val="500"/>
              </a:spcBef>
              <a:spcAft>
                <a:spcPct val="0"/>
              </a:spcAft>
              <a:buClr>
                <a:schemeClr val="accent1"/>
              </a:buClr>
              <a:buFont typeface="Arial" panose="020B0604020202020204" pitchFamily="34" charset="0"/>
              <a:buChar char="•"/>
              <a:defRPr sz="1200">
                <a:solidFill>
                  <a:schemeClr val="tx1"/>
                </a:solidFill>
                <a:latin typeface="Calibri" panose="020F0502020204030204" pitchFamily="34" charset="0"/>
              </a:defRPr>
            </a:lvl9pPr>
          </a:lstStyle>
          <a:p>
            <a:pPr algn="ctr" rtl="1" eaLnBrk="1" hangingPunct="1">
              <a:spcBef>
                <a:spcPct val="0"/>
              </a:spcBef>
              <a:buClrTx/>
              <a:buFontTx/>
              <a:buNone/>
            </a:pPr>
            <a:r>
              <a:rPr lang="ar-SA" altLang="fr-FR" sz="3200" b="1" dirty="0">
                <a:solidFill>
                  <a:srgbClr val="00B0F0"/>
                </a:solidFill>
                <a:latin typeface="Corbel" panose="020B0503020204020204" pitchFamily="34" charset="0"/>
              </a:rPr>
              <a:t>إحصائيات الجنسين</a:t>
            </a:r>
            <a:endParaRPr lang="fr-FR" altLang="fr-FR" sz="3200" b="1" dirty="0">
              <a:solidFill>
                <a:srgbClr val="00B0F0"/>
              </a:solidFill>
              <a:latin typeface="Corbel" panose="020B0503020204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xmlns="" id="{ABBA3DB3-A445-4949-AB8E-8B2F3C33366B}"/>
              </a:ext>
            </a:extLst>
          </p:cNvPr>
          <p:cNvSpPr>
            <a:spLocks noGrp="1"/>
          </p:cNvSpPr>
          <p:nvPr>
            <p:ph type="sldNum" sz="quarter" idx="21"/>
          </p:nvPr>
        </p:nvSpPr>
        <p:spPr/>
        <p:txBody>
          <a:bodyPr/>
          <a:lstStyle/>
          <a:p>
            <a:pPr>
              <a:defRPr/>
            </a:pPr>
            <a:fld id="{A7C7AB7A-F4C5-4636-9D2D-E7B939721297}" type="slidenum">
              <a:rPr lang="fr-FR"/>
              <a:pPr>
                <a:defRPr/>
              </a:pPr>
              <a:t>8</a:t>
            </a:fld>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4866" y="1101035"/>
            <a:ext cx="7847907" cy="5222426"/>
          </a:xfrm>
          <a:prstGeom prst="rect">
            <a:avLst/>
          </a:prstGeom>
        </p:spPr>
      </p:pic>
      <p:graphicFrame>
        <p:nvGraphicFramePr>
          <p:cNvPr id="6" name="Tableau 5">
            <a:extLst>
              <a:ext uri="{FF2B5EF4-FFF2-40B4-BE49-F238E27FC236}">
                <a16:creationId xmlns:a16="http://schemas.microsoft.com/office/drawing/2014/main" xmlns="" id="{98F44BC5-BC6A-5774-72F6-4AD3EF016DBF}"/>
              </a:ext>
            </a:extLst>
          </p:cNvPr>
          <p:cNvGraphicFramePr>
            <a:graphicFrameLocks noGrp="1"/>
          </p:cNvGraphicFramePr>
          <p:nvPr>
            <p:extLst>
              <p:ext uri="{D42A27DB-BD31-4B8C-83A1-F6EECF244321}">
                <p14:modId xmlns:p14="http://schemas.microsoft.com/office/powerpoint/2010/main" val="1942487522"/>
              </p:ext>
            </p:extLst>
          </p:nvPr>
        </p:nvGraphicFramePr>
        <p:xfrm>
          <a:off x="630743" y="1955449"/>
          <a:ext cx="4503761" cy="3513599"/>
        </p:xfrm>
        <a:graphic>
          <a:graphicData uri="http://schemas.openxmlformats.org/drawingml/2006/table">
            <a:tbl>
              <a:tblPr firstRow="1" firstCol="1" bandRow="1">
                <a:tableStyleId>{5FD0F851-EC5A-4D38-B0AD-8093EC10F338}</a:tableStyleId>
              </a:tblPr>
              <a:tblGrid>
                <a:gridCol w="1610436">
                  <a:extLst>
                    <a:ext uri="{9D8B030D-6E8A-4147-A177-3AD203B41FA5}">
                      <a16:colId xmlns:a16="http://schemas.microsoft.com/office/drawing/2014/main" xmlns="" val="1558283613"/>
                    </a:ext>
                  </a:extLst>
                </a:gridCol>
                <a:gridCol w="2893325">
                  <a:extLst>
                    <a:ext uri="{9D8B030D-6E8A-4147-A177-3AD203B41FA5}">
                      <a16:colId xmlns:a16="http://schemas.microsoft.com/office/drawing/2014/main" xmlns="" val="3912037200"/>
                    </a:ext>
                  </a:extLst>
                </a:gridCol>
              </a:tblGrid>
              <a:tr h="630682">
                <a:tc>
                  <a:txBody>
                    <a:bodyPr/>
                    <a:lstStyle/>
                    <a:p>
                      <a:pPr algn="ctr" rtl="0" fontAlgn="ctr"/>
                      <a:r>
                        <a:rPr lang="ar-SA" sz="2000" u="none" strike="noStrike" dirty="0">
                          <a:effectLst/>
                        </a:rPr>
                        <a:t>النسبة المئوية</a:t>
                      </a:r>
                      <a:endParaRPr lang="ar-SA" sz="2000" b="1" i="0" u="none" strike="noStrike" dirty="0">
                        <a:solidFill>
                          <a:srgbClr val="2C6D3B"/>
                        </a:solidFill>
                        <a:effectLst/>
                        <a:latin typeface="Arial" panose="020B0604020202020204" pitchFamily="34" charset="0"/>
                      </a:endParaRPr>
                    </a:p>
                  </a:txBody>
                  <a:tcPr marL="9526" marR="9526" marT="9526" marB="0" anchor="ctr"/>
                </a:tc>
                <a:tc>
                  <a:txBody>
                    <a:bodyPr/>
                    <a:lstStyle/>
                    <a:p>
                      <a:pPr algn="ctr" rtl="0" fontAlgn="ctr"/>
                      <a:r>
                        <a:rPr lang="ar-SA" sz="2800" u="none" strike="noStrike" dirty="0">
                          <a:effectLst/>
                        </a:rPr>
                        <a:t>السن</a:t>
                      </a:r>
                      <a:endParaRPr lang="ar-SA" sz="2800" b="1" i="0" u="none" strike="noStrike" dirty="0">
                        <a:solidFill>
                          <a:srgbClr val="000000"/>
                        </a:solidFill>
                        <a:effectLst/>
                        <a:latin typeface="Arial" panose="020B0604020202020204" pitchFamily="34" charset="0"/>
                      </a:endParaRPr>
                    </a:p>
                  </a:txBody>
                  <a:tcPr marL="9526" marR="9526" marT="9526" marB="0" anchor="ctr"/>
                </a:tc>
                <a:extLst>
                  <a:ext uri="{0D108BD9-81ED-4DB2-BD59-A6C34878D82A}">
                    <a16:rowId xmlns:a16="http://schemas.microsoft.com/office/drawing/2014/main" xmlns="" val="1340426150"/>
                  </a:ext>
                </a:extLst>
              </a:tr>
              <a:tr h="601796">
                <a:tc>
                  <a:txBody>
                    <a:bodyPr/>
                    <a:lstStyle/>
                    <a:p>
                      <a:pPr algn="ctr" fontAlgn="b"/>
                      <a:r>
                        <a:rPr lang="en-US" sz="2000" u="none" strike="noStrike" kern="1200" dirty="0">
                          <a:effectLst/>
                        </a:rPr>
                        <a:t>11,43%</a:t>
                      </a:r>
                      <a:endParaRPr lang="en-US" sz="2000" b="1" i="0" u="none" strike="noStrike" kern="1200" dirty="0">
                        <a:solidFill>
                          <a:srgbClr val="2C6D3B"/>
                        </a:solidFill>
                        <a:effectLst/>
                        <a:latin typeface="Arial" panose="020B0604020202020204" pitchFamily="34" charset="0"/>
                        <a:ea typeface="+mn-ea"/>
                        <a:cs typeface="+mn-cs"/>
                      </a:endParaRPr>
                    </a:p>
                  </a:txBody>
                  <a:tcPr marL="9525" marR="9525" marT="9525" marB="0" anchor="ctr"/>
                </a:tc>
                <a:tc>
                  <a:txBody>
                    <a:bodyPr/>
                    <a:lstStyle/>
                    <a:p>
                      <a:pPr algn="ctr" rtl="0" fontAlgn="ctr"/>
                      <a:r>
                        <a:rPr lang="ar-SA" sz="2400" u="none" strike="noStrike" dirty="0">
                          <a:effectLst/>
                        </a:rPr>
                        <a:t>من 1-17 س</a:t>
                      </a:r>
                      <a:endParaRPr lang="ar-SA" sz="2400" b="0" i="0" u="none" strike="noStrike" dirty="0">
                        <a:solidFill>
                          <a:srgbClr val="000000"/>
                        </a:solidFill>
                        <a:effectLst/>
                        <a:latin typeface="Arial" panose="020B0604020202020204" pitchFamily="34" charset="0"/>
                      </a:endParaRPr>
                    </a:p>
                  </a:txBody>
                  <a:tcPr marL="9526" marR="9526" marT="9526" marB="0" anchor="ctr"/>
                </a:tc>
                <a:extLst>
                  <a:ext uri="{0D108BD9-81ED-4DB2-BD59-A6C34878D82A}">
                    <a16:rowId xmlns:a16="http://schemas.microsoft.com/office/drawing/2014/main" xmlns="" val="2213253951"/>
                  </a:ext>
                </a:extLst>
              </a:tr>
              <a:tr h="602659">
                <a:tc>
                  <a:txBody>
                    <a:bodyPr/>
                    <a:lstStyle/>
                    <a:p>
                      <a:pPr algn="ctr" fontAlgn="b"/>
                      <a:r>
                        <a:rPr lang="en-US" sz="2000" u="none" strike="noStrike" kern="1200" dirty="0">
                          <a:effectLst/>
                        </a:rPr>
                        <a:t>10,51%</a:t>
                      </a:r>
                      <a:endParaRPr lang="en-US" sz="2000" b="1" i="0" u="none" strike="noStrike" kern="1200" dirty="0">
                        <a:solidFill>
                          <a:srgbClr val="2C6D3B"/>
                        </a:solidFill>
                        <a:effectLst/>
                        <a:latin typeface="Arial" panose="020B0604020202020204" pitchFamily="34" charset="0"/>
                        <a:ea typeface="+mn-ea"/>
                        <a:cs typeface="+mn-cs"/>
                      </a:endParaRPr>
                    </a:p>
                  </a:txBody>
                  <a:tcPr marL="9525" marR="9525" marT="9525" marB="0" anchor="ctr"/>
                </a:tc>
                <a:tc>
                  <a:txBody>
                    <a:bodyPr/>
                    <a:lstStyle/>
                    <a:p>
                      <a:pPr algn="ctr" rtl="0" fontAlgn="ctr"/>
                      <a:r>
                        <a:rPr lang="ar-SA" sz="2400" u="none" strike="noStrike" dirty="0">
                          <a:effectLst/>
                        </a:rPr>
                        <a:t>من 18-35 س</a:t>
                      </a:r>
                      <a:endParaRPr lang="ar-SA" sz="2400" b="0" i="0" u="none" strike="noStrike" dirty="0">
                        <a:solidFill>
                          <a:srgbClr val="000000"/>
                        </a:solidFill>
                        <a:effectLst/>
                        <a:latin typeface="Arial" panose="020B0604020202020204" pitchFamily="34" charset="0"/>
                      </a:endParaRPr>
                    </a:p>
                  </a:txBody>
                  <a:tcPr marL="9526" marR="9526" marT="9526" marB="0" anchor="ctr"/>
                </a:tc>
                <a:extLst>
                  <a:ext uri="{0D108BD9-81ED-4DB2-BD59-A6C34878D82A}">
                    <a16:rowId xmlns:a16="http://schemas.microsoft.com/office/drawing/2014/main" xmlns="" val="62251390"/>
                  </a:ext>
                </a:extLst>
              </a:tr>
              <a:tr h="779109">
                <a:tc>
                  <a:txBody>
                    <a:bodyPr/>
                    <a:lstStyle/>
                    <a:p>
                      <a:pPr algn="ctr" fontAlgn="b"/>
                      <a:r>
                        <a:rPr lang="en-US" sz="2000" u="none" strike="noStrike" kern="1200" dirty="0">
                          <a:effectLst/>
                        </a:rPr>
                        <a:t>6,63%</a:t>
                      </a:r>
                      <a:endParaRPr lang="en-US" sz="2000" b="1" i="0" u="none" strike="noStrike" kern="1200" dirty="0">
                        <a:solidFill>
                          <a:srgbClr val="2C6D3B"/>
                        </a:solidFill>
                        <a:effectLst/>
                        <a:latin typeface="Arial" panose="020B0604020202020204" pitchFamily="34" charset="0"/>
                        <a:ea typeface="+mn-ea"/>
                        <a:cs typeface="+mn-cs"/>
                      </a:endParaRPr>
                    </a:p>
                  </a:txBody>
                  <a:tcPr marL="9525" marR="9525" marT="9525" marB="0" anchor="ctr"/>
                </a:tc>
                <a:tc>
                  <a:txBody>
                    <a:bodyPr/>
                    <a:lstStyle/>
                    <a:p>
                      <a:pPr algn="ctr" rtl="0" fontAlgn="ctr"/>
                      <a:r>
                        <a:rPr lang="ar-SA" sz="2400" u="none" strike="noStrike" dirty="0">
                          <a:effectLst/>
                        </a:rPr>
                        <a:t>من 36-40 س</a:t>
                      </a:r>
                      <a:endParaRPr lang="ar-SA" sz="2400" b="0" i="0" u="none" strike="noStrike" dirty="0">
                        <a:solidFill>
                          <a:srgbClr val="000000"/>
                        </a:solidFill>
                        <a:effectLst/>
                        <a:latin typeface="Arial" panose="020B0604020202020204" pitchFamily="34" charset="0"/>
                      </a:endParaRPr>
                    </a:p>
                  </a:txBody>
                  <a:tcPr marL="9526" marR="9526" marT="9526" marB="0" anchor="ctr"/>
                </a:tc>
                <a:extLst>
                  <a:ext uri="{0D108BD9-81ED-4DB2-BD59-A6C34878D82A}">
                    <a16:rowId xmlns:a16="http://schemas.microsoft.com/office/drawing/2014/main" xmlns="" val="2115393363"/>
                  </a:ext>
                </a:extLst>
              </a:tr>
              <a:tr h="899353">
                <a:tc>
                  <a:txBody>
                    <a:bodyPr/>
                    <a:lstStyle/>
                    <a:p>
                      <a:pPr algn="ctr" fontAlgn="b"/>
                      <a:r>
                        <a:rPr lang="en-US" sz="2000" u="none" strike="noStrike" kern="1200" dirty="0">
                          <a:effectLst/>
                        </a:rPr>
                        <a:t>71,43%</a:t>
                      </a:r>
                      <a:endParaRPr lang="en-US" sz="2000" b="1" i="0" u="none" strike="noStrike" kern="1200" dirty="0">
                        <a:solidFill>
                          <a:srgbClr val="2C6D3B"/>
                        </a:solidFill>
                        <a:effectLst/>
                        <a:latin typeface="Arial" panose="020B0604020202020204" pitchFamily="34" charset="0"/>
                        <a:ea typeface="+mn-ea"/>
                        <a:cs typeface="+mn-cs"/>
                      </a:endParaRPr>
                    </a:p>
                  </a:txBody>
                  <a:tcPr marL="9525" marR="9525" marT="9525" marB="0" anchor="ctr"/>
                </a:tc>
                <a:tc>
                  <a:txBody>
                    <a:bodyPr/>
                    <a:lstStyle/>
                    <a:p>
                      <a:pPr algn="ctr" rtl="0" fontAlgn="ctr"/>
                      <a:r>
                        <a:rPr lang="ar-SA" sz="2400" u="none" strike="noStrike" dirty="0">
                          <a:effectLst/>
                        </a:rPr>
                        <a:t>من 41-87 س</a:t>
                      </a:r>
                      <a:endParaRPr lang="ar-SA" sz="2400" b="0" i="0" u="none" strike="noStrike" dirty="0">
                        <a:solidFill>
                          <a:srgbClr val="000000"/>
                        </a:solidFill>
                        <a:effectLst/>
                        <a:latin typeface="Arial" panose="020B0604020202020204" pitchFamily="34" charset="0"/>
                      </a:endParaRPr>
                    </a:p>
                  </a:txBody>
                  <a:tcPr marL="9526" marR="9526" marT="9526" marB="0" anchor="ctr"/>
                </a:tc>
                <a:extLst>
                  <a:ext uri="{0D108BD9-81ED-4DB2-BD59-A6C34878D82A}">
                    <a16:rowId xmlns:a16="http://schemas.microsoft.com/office/drawing/2014/main" xmlns="" val="1898182161"/>
                  </a:ext>
                </a:extLst>
              </a:tr>
            </a:tbl>
          </a:graphicData>
        </a:graphic>
      </p:graphicFrame>
      <p:sp>
        <p:nvSpPr>
          <p:cNvPr id="7" name="Titre 1"/>
          <p:cNvSpPr txBox="1">
            <a:spLocks/>
          </p:cNvSpPr>
          <p:nvPr/>
        </p:nvSpPr>
        <p:spPr bwMode="auto">
          <a:xfrm>
            <a:off x="35941" y="850879"/>
            <a:ext cx="3522071" cy="57640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tIns="180000" rIns="180000" bIns="180000" anchor="ctr"/>
          <a:lstStyle>
            <a:lvl1pPr>
              <a:lnSpc>
                <a:spcPct val="90000"/>
              </a:lnSpc>
              <a:spcBef>
                <a:spcPts val="1000"/>
              </a:spcBef>
              <a:buClr>
                <a:schemeClr val="accent1"/>
              </a:buClr>
              <a:buFont typeface="Arial" panose="020B0604020202020204" pitchFamily="34" charset="0"/>
              <a:buChar char="•"/>
              <a:defRPr>
                <a:solidFill>
                  <a:schemeClr val="tx1"/>
                </a:solidFill>
                <a:latin typeface="Calibri" panose="020F0502020204030204" pitchFamily="34" charset="0"/>
              </a:defRPr>
            </a:lvl1pPr>
            <a:lvl2pPr marL="742950" indent="-285750">
              <a:lnSpc>
                <a:spcPct val="90000"/>
              </a:lnSpc>
              <a:spcBef>
                <a:spcPts val="500"/>
              </a:spcBef>
              <a:buClr>
                <a:schemeClr val="accent1"/>
              </a:buClr>
              <a:buFont typeface="Arial" panose="020B0604020202020204" pitchFamily="34" charset="0"/>
              <a:buChar char="•"/>
              <a:defRPr sz="1600">
                <a:solidFill>
                  <a:schemeClr val="tx1"/>
                </a:solidFill>
                <a:latin typeface="Calibri" panose="020F0502020204030204" pitchFamily="34" charset="0"/>
              </a:defRPr>
            </a:lvl2pPr>
            <a:lvl3pPr marL="1143000" indent="-228600">
              <a:lnSpc>
                <a:spcPct val="90000"/>
              </a:lnSpc>
              <a:spcBef>
                <a:spcPts val="500"/>
              </a:spcBef>
              <a:buClr>
                <a:schemeClr val="accent1"/>
              </a:buClr>
              <a:buFont typeface="Arial" panose="020B0604020202020204" pitchFamily="34" charset="0"/>
              <a:buChar char="•"/>
              <a:defRPr sz="1400">
                <a:solidFill>
                  <a:schemeClr val="tx1"/>
                </a:solidFill>
                <a:latin typeface="Calibri" panose="020F0502020204030204" pitchFamily="34" charset="0"/>
              </a:defRPr>
            </a:lvl3pPr>
            <a:lvl4pPr marL="1600200" indent="-228600">
              <a:lnSpc>
                <a:spcPct val="90000"/>
              </a:lnSpc>
              <a:spcBef>
                <a:spcPts val="500"/>
              </a:spcBef>
              <a:buClr>
                <a:schemeClr val="accent1"/>
              </a:buClr>
              <a:buFont typeface="Arial" panose="020B0604020202020204" pitchFamily="34" charset="0"/>
              <a:buChar char="•"/>
              <a:defRPr sz="1200">
                <a:solidFill>
                  <a:schemeClr val="tx1"/>
                </a:solidFill>
                <a:latin typeface="Calibri" panose="020F0502020204030204" pitchFamily="34" charset="0"/>
              </a:defRPr>
            </a:lvl4pPr>
            <a:lvl5pPr marL="2057400" indent="-228600">
              <a:lnSpc>
                <a:spcPct val="90000"/>
              </a:lnSpc>
              <a:spcBef>
                <a:spcPts val="500"/>
              </a:spcBef>
              <a:buClr>
                <a:schemeClr val="accent1"/>
              </a:buClr>
              <a:buFont typeface="Arial" panose="020B0604020202020204" pitchFamily="34" charset="0"/>
              <a:buChar char="•"/>
              <a:defRPr sz="1200">
                <a:solidFill>
                  <a:schemeClr val="tx1"/>
                </a:solidFill>
                <a:latin typeface="Calibri" panose="020F0502020204030204" pitchFamily="34" charset="0"/>
              </a:defRPr>
            </a:lvl5pPr>
            <a:lvl6pPr marL="2514600" indent="-228600" fontAlgn="base">
              <a:lnSpc>
                <a:spcPct val="90000"/>
              </a:lnSpc>
              <a:spcBef>
                <a:spcPts val="500"/>
              </a:spcBef>
              <a:spcAft>
                <a:spcPct val="0"/>
              </a:spcAft>
              <a:buClr>
                <a:schemeClr val="accent1"/>
              </a:buClr>
              <a:buFont typeface="Arial" panose="020B0604020202020204" pitchFamily="34" charset="0"/>
              <a:buChar char="•"/>
              <a:defRPr sz="1200">
                <a:solidFill>
                  <a:schemeClr val="tx1"/>
                </a:solidFill>
                <a:latin typeface="Calibri" panose="020F0502020204030204" pitchFamily="34" charset="0"/>
              </a:defRPr>
            </a:lvl6pPr>
            <a:lvl7pPr marL="2971800" indent="-228600" fontAlgn="base">
              <a:lnSpc>
                <a:spcPct val="90000"/>
              </a:lnSpc>
              <a:spcBef>
                <a:spcPts val="500"/>
              </a:spcBef>
              <a:spcAft>
                <a:spcPct val="0"/>
              </a:spcAft>
              <a:buClr>
                <a:schemeClr val="accent1"/>
              </a:buClr>
              <a:buFont typeface="Arial" panose="020B0604020202020204" pitchFamily="34" charset="0"/>
              <a:buChar char="•"/>
              <a:defRPr sz="1200">
                <a:solidFill>
                  <a:schemeClr val="tx1"/>
                </a:solidFill>
                <a:latin typeface="Calibri" panose="020F0502020204030204" pitchFamily="34" charset="0"/>
              </a:defRPr>
            </a:lvl7pPr>
            <a:lvl8pPr marL="3429000" indent="-228600" fontAlgn="base">
              <a:lnSpc>
                <a:spcPct val="90000"/>
              </a:lnSpc>
              <a:spcBef>
                <a:spcPts val="500"/>
              </a:spcBef>
              <a:spcAft>
                <a:spcPct val="0"/>
              </a:spcAft>
              <a:buClr>
                <a:schemeClr val="accent1"/>
              </a:buClr>
              <a:buFont typeface="Arial" panose="020B0604020202020204" pitchFamily="34" charset="0"/>
              <a:buChar char="•"/>
              <a:defRPr sz="1200">
                <a:solidFill>
                  <a:schemeClr val="tx1"/>
                </a:solidFill>
                <a:latin typeface="Calibri" panose="020F0502020204030204" pitchFamily="34" charset="0"/>
              </a:defRPr>
            </a:lvl8pPr>
            <a:lvl9pPr marL="3886200" indent="-228600" fontAlgn="base">
              <a:lnSpc>
                <a:spcPct val="90000"/>
              </a:lnSpc>
              <a:spcBef>
                <a:spcPts val="500"/>
              </a:spcBef>
              <a:spcAft>
                <a:spcPct val="0"/>
              </a:spcAft>
              <a:buClr>
                <a:schemeClr val="accent1"/>
              </a:buClr>
              <a:buFont typeface="Arial" panose="020B0604020202020204" pitchFamily="34" charset="0"/>
              <a:buChar char="•"/>
              <a:defRPr sz="1200">
                <a:solidFill>
                  <a:schemeClr val="tx1"/>
                </a:solidFill>
                <a:latin typeface="Calibri" panose="020F0502020204030204" pitchFamily="34" charset="0"/>
              </a:defRPr>
            </a:lvl9pPr>
          </a:lstStyle>
          <a:p>
            <a:pPr algn="r" rtl="1" eaLnBrk="1" hangingPunct="1">
              <a:spcBef>
                <a:spcPct val="0"/>
              </a:spcBef>
              <a:buClrTx/>
              <a:buFontTx/>
              <a:buNone/>
            </a:pPr>
            <a:r>
              <a:rPr lang="ar-SA" altLang="fr-FR" sz="2800" b="1" dirty="0">
                <a:solidFill>
                  <a:srgbClr val="00B0F0"/>
                </a:solidFill>
                <a:latin typeface="Corbel" panose="020B0503020204020204" pitchFamily="34" charset="0"/>
              </a:rPr>
              <a:t>المرضى  حسب السن</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xmlns="" id="{ABBA3DB3-A445-4949-AB8E-8B2F3C33366B}"/>
              </a:ext>
            </a:extLst>
          </p:cNvPr>
          <p:cNvSpPr>
            <a:spLocks noGrp="1"/>
          </p:cNvSpPr>
          <p:nvPr>
            <p:ph type="sldNum" sz="quarter" idx="21"/>
          </p:nvPr>
        </p:nvSpPr>
        <p:spPr/>
        <p:txBody>
          <a:bodyPr/>
          <a:lstStyle/>
          <a:p>
            <a:pPr>
              <a:defRPr/>
            </a:pPr>
            <a:fld id="{4B89DB09-0812-42EA-9451-D0EB65317240}" type="slidenum">
              <a:rPr lang="fr-FR"/>
              <a:pPr>
                <a:defRPr/>
              </a:pPr>
              <a:t>9</a:t>
            </a:fld>
            <a:endParaRPr lang="fr-FR" dirty="0"/>
          </a:p>
        </p:txBody>
      </p:sp>
      <p:sp>
        <p:nvSpPr>
          <p:cNvPr id="6" name="Titre 1"/>
          <p:cNvSpPr txBox="1">
            <a:spLocks/>
          </p:cNvSpPr>
          <p:nvPr/>
        </p:nvSpPr>
        <p:spPr bwMode="auto">
          <a:xfrm>
            <a:off x="0" y="809936"/>
            <a:ext cx="4817659" cy="57640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tIns="180000" rIns="180000" bIns="180000" anchor="ctr"/>
          <a:lstStyle>
            <a:lvl1pPr>
              <a:lnSpc>
                <a:spcPct val="90000"/>
              </a:lnSpc>
              <a:spcBef>
                <a:spcPts val="1000"/>
              </a:spcBef>
              <a:buClr>
                <a:schemeClr val="accent1"/>
              </a:buClr>
              <a:buFont typeface="Arial" panose="020B0604020202020204" pitchFamily="34" charset="0"/>
              <a:buChar char="•"/>
              <a:defRPr>
                <a:solidFill>
                  <a:schemeClr val="tx1"/>
                </a:solidFill>
                <a:latin typeface="Calibri" panose="020F0502020204030204" pitchFamily="34" charset="0"/>
              </a:defRPr>
            </a:lvl1pPr>
            <a:lvl2pPr marL="742950" indent="-285750">
              <a:lnSpc>
                <a:spcPct val="90000"/>
              </a:lnSpc>
              <a:spcBef>
                <a:spcPts val="500"/>
              </a:spcBef>
              <a:buClr>
                <a:schemeClr val="accent1"/>
              </a:buClr>
              <a:buFont typeface="Arial" panose="020B0604020202020204" pitchFamily="34" charset="0"/>
              <a:buChar char="•"/>
              <a:defRPr sz="1600">
                <a:solidFill>
                  <a:schemeClr val="tx1"/>
                </a:solidFill>
                <a:latin typeface="Calibri" panose="020F0502020204030204" pitchFamily="34" charset="0"/>
              </a:defRPr>
            </a:lvl2pPr>
            <a:lvl3pPr marL="1143000" indent="-228600">
              <a:lnSpc>
                <a:spcPct val="90000"/>
              </a:lnSpc>
              <a:spcBef>
                <a:spcPts val="500"/>
              </a:spcBef>
              <a:buClr>
                <a:schemeClr val="accent1"/>
              </a:buClr>
              <a:buFont typeface="Arial" panose="020B0604020202020204" pitchFamily="34" charset="0"/>
              <a:buChar char="•"/>
              <a:defRPr sz="1400">
                <a:solidFill>
                  <a:schemeClr val="tx1"/>
                </a:solidFill>
                <a:latin typeface="Calibri" panose="020F0502020204030204" pitchFamily="34" charset="0"/>
              </a:defRPr>
            </a:lvl3pPr>
            <a:lvl4pPr marL="1600200" indent="-228600">
              <a:lnSpc>
                <a:spcPct val="90000"/>
              </a:lnSpc>
              <a:spcBef>
                <a:spcPts val="500"/>
              </a:spcBef>
              <a:buClr>
                <a:schemeClr val="accent1"/>
              </a:buClr>
              <a:buFont typeface="Arial" panose="020B0604020202020204" pitchFamily="34" charset="0"/>
              <a:buChar char="•"/>
              <a:defRPr sz="1200">
                <a:solidFill>
                  <a:schemeClr val="tx1"/>
                </a:solidFill>
                <a:latin typeface="Calibri" panose="020F0502020204030204" pitchFamily="34" charset="0"/>
              </a:defRPr>
            </a:lvl4pPr>
            <a:lvl5pPr marL="2057400" indent="-228600">
              <a:lnSpc>
                <a:spcPct val="90000"/>
              </a:lnSpc>
              <a:spcBef>
                <a:spcPts val="500"/>
              </a:spcBef>
              <a:buClr>
                <a:schemeClr val="accent1"/>
              </a:buClr>
              <a:buFont typeface="Arial" panose="020B0604020202020204" pitchFamily="34" charset="0"/>
              <a:buChar char="•"/>
              <a:defRPr sz="1200">
                <a:solidFill>
                  <a:schemeClr val="tx1"/>
                </a:solidFill>
                <a:latin typeface="Calibri" panose="020F0502020204030204" pitchFamily="34" charset="0"/>
              </a:defRPr>
            </a:lvl5pPr>
            <a:lvl6pPr marL="2514600" indent="-228600" fontAlgn="base">
              <a:lnSpc>
                <a:spcPct val="90000"/>
              </a:lnSpc>
              <a:spcBef>
                <a:spcPts val="500"/>
              </a:spcBef>
              <a:spcAft>
                <a:spcPct val="0"/>
              </a:spcAft>
              <a:buClr>
                <a:schemeClr val="accent1"/>
              </a:buClr>
              <a:buFont typeface="Arial" panose="020B0604020202020204" pitchFamily="34" charset="0"/>
              <a:buChar char="•"/>
              <a:defRPr sz="1200">
                <a:solidFill>
                  <a:schemeClr val="tx1"/>
                </a:solidFill>
                <a:latin typeface="Calibri" panose="020F0502020204030204" pitchFamily="34" charset="0"/>
              </a:defRPr>
            </a:lvl6pPr>
            <a:lvl7pPr marL="2971800" indent="-228600" fontAlgn="base">
              <a:lnSpc>
                <a:spcPct val="90000"/>
              </a:lnSpc>
              <a:spcBef>
                <a:spcPts val="500"/>
              </a:spcBef>
              <a:spcAft>
                <a:spcPct val="0"/>
              </a:spcAft>
              <a:buClr>
                <a:schemeClr val="accent1"/>
              </a:buClr>
              <a:buFont typeface="Arial" panose="020B0604020202020204" pitchFamily="34" charset="0"/>
              <a:buChar char="•"/>
              <a:defRPr sz="1200">
                <a:solidFill>
                  <a:schemeClr val="tx1"/>
                </a:solidFill>
                <a:latin typeface="Calibri" panose="020F0502020204030204" pitchFamily="34" charset="0"/>
              </a:defRPr>
            </a:lvl7pPr>
            <a:lvl8pPr marL="3429000" indent="-228600" fontAlgn="base">
              <a:lnSpc>
                <a:spcPct val="90000"/>
              </a:lnSpc>
              <a:spcBef>
                <a:spcPts val="500"/>
              </a:spcBef>
              <a:spcAft>
                <a:spcPct val="0"/>
              </a:spcAft>
              <a:buClr>
                <a:schemeClr val="accent1"/>
              </a:buClr>
              <a:buFont typeface="Arial" panose="020B0604020202020204" pitchFamily="34" charset="0"/>
              <a:buChar char="•"/>
              <a:defRPr sz="1200">
                <a:solidFill>
                  <a:schemeClr val="tx1"/>
                </a:solidFill>
                <a:latin typeface="Calibri" panose="020F0502020204030204" pitchFamily="34" charset="0"/>
              </a:defRPr>
            </a:lvl8pPr>
            <a:lvl9pPr marL="3886200" indent="-228600" fontAlgn="base">
              <a:lnSpc>
                <a:spcPct val="90000"/>
              </a:lnSpc>
              <a:spcBef>
                <a:spcPts val="500"/>
              </a:spcBef>
              <a:spcAft>
                <a:spcPct val="0"/>
              </a:spcAft>
              <a:buClr>
                <a:schemeClr val="accent1"/>
              </a:buClr>
              <a:buFont typeface="Arial" panose="020B0604020202020204" pitchFamily="34" charset="0"/>
              <a:buChar char="•"/>
              <a:defRPr sz="1200">
                <a:solidFill>
                  <a:schemeClr val="tx1"/>
                </a:solidFill>
                <a:latin typeface="Calibri" panose="020F0502020204030204" pitchFamily="34" charset="0"/>
              </a:defRPr>
            </a:lvl9pPr>
          </a:lstStyle>
          <a:p>
            <a:pPr algn="ctr" rtl="1" eaLnBrk="1" hangingPunct="1">
              <a:spcBef>
                <a:spcPct val="0"/>
              </a:spcBef>
              <a:buClrTx/>
              <a:buFontTx/>
              <a:buNone/>
            </a:pPr>
            <a:r>
              <a:rPr lang="ar-SA" altLang="fr-FR" sz="2800" b="1" dirty="0">
                <a:solidFill>
                  <a:srgbClr val="00B0F0"/>
                </a:solidFill>
                <a:latin typeface="Corbel" panose="020B0503020204020204" pitchFamily="34" charset="0"/>
              </a:rPr>
              <a:t>تصنيف المرضى حسب نوعية الاصابة </a:t>
            </a:r>
          </a:p>
        </p:txBody>
      </p:sp>
      <p:graphicFrame>
        <p:nvGraphicFramePr>
          <p:cNvPr id="2" name="Tableau 1"/>
          <p:cNvGraphicFramePr>
            <a:graphicFrameLocks noGrp="1"/>
          </p:cNvGraphicFramePr>
          <p:nvPr>
            <p:extLst>
              <p:ext uri="{D42A27DB-BD31-4B8C-83A1-F6EECF244321}">
                <p14:modId xmlns:p14="http://schemas.microsoft.com/office/powerpoint/2010/main" val="3862698996"/>
              </p:ext>
            </p:extLst>
          </p:nvPr>
        </p:nvGraphicFramePr>
        <p:xfrm>
          <a:off x="4523144" y="49680"/>
          <a:ext cx="5071233" cy="6808330"/>
        </p:xfrm>
        <a:graphic>
          <a:graphicData uri="http://schemas.openxmlformats.org/drawingml/2006/table">
            <a:tbl>
              <a:tblPr rtl="1">
                <a:tableStyleId>{D27102A9-8310-4765-A935-A1911B00CA55}</a:tableStyleId>
              </a:tblPr>
              <a:tblGrid>
                <a:gridCol w="2488948">
                  <a:extLst>
                    <a:ext uri="{9D8B030D-6E8A-4147-A177-3AD203B41FA5}">
                      <a16:colId xmlns:a16="http://schemas.microsoft.com/office/drawing/2014/main" xmlns="" val="803882333"/>
                    </a:ext>
                  </a:extLst>
                </a:gridCol>
                <a:gridCol w="2582285">
                  <a:extLst>
                    <a:ext uri="{9D8B030D-6E8A-4147-A177-3AD203B41FA5}">
                      <a16:colId xmlns:a16="http://schemas.microsoft.com/office/drawing/2014/main" xmlns="" val="348615987"/>
                    </a:ext>
                  </a:extLst>
                </a:gridCol>
              </a:tblGrid>
              <a:tr h="306174">
                <a:tc>
                  <a:txBody>
                    <a:bodyPr/>
                    <a:lstStyle/>
                    <a:p>
                      <a:pPr marL="0" algn="r" defTabSz="914400" rtl="1" eaLnBrk="1" fontAlgn="b" latinLnBrk="0" hangingPunct="1"/>
                      <a:r>
                        <a:rPr lang="ar-SA" sz="1600" u="none" strike="noStrike" kern="1200" dirty="0">
                          <a:effectLst/>
                        </a:rPr>
                        <a:t>نوع الإصابة</a:t>
                      </a:r>
                      <a:endParaRPr lang="ar-SA" sz="1600" b="1" u="none" strike="noStrike" kern="1200" dirty="0">
                        <a:solidFill>
                          <a:schemeClr val="dk1"/>
                        </a:solidFill>
                        <a:effectLst/>
                        <a:latin typeface="+mn-lt"/>
                        <a:ea typeface="+mn-ea"/>
                        <a:cs typeface="+mn-cs"/>
                      </a:endParaRPr>
                    </a:p>
                  </a:txBody>
                  <a:tcPr marL="8320" marR="8320" marT="8320" marB="0" anchor="ctr"/>
                </a:tc>
                <a:tc>
                  <a:txBody>
                    <a:bodyPr/>
                    <a:lstStyle/>
                    <a:p>
                      <a:pPr marL="0" algn="ctr" defTabSz="914400" rtl="1" eaLnBrk="1" fontAlgn="b" latinLnBrk="0" hangingPunct="1"/>
                      <a:r>
                        <a:rPr lang="ar-SA" sz="1600" u="none" strike="noStrike" kern="1200" dirty="0">
                          <a:effectLst/>
                        </a:rPr>
                        <a:t>النسبة المئوية</a:t>
                      </a:r>
                      <a:endParaRPr lang="ar-SA" sz="1600" b="1" u="none" strike="noStrike" kern="1200" dirty="0">
                        <a:solidFill>
                          <a:schemeClr val="dk1"/>
                        </a:solidFill>
                        <a:effectLst/>
                        <a:latin typeface="+mn-lt"/>
                        <a:ea typeface="+mn-ea"/>
                        <a:cs typeface="+mn-cs"/>
                      </a:endParaRPr>
                    </a:p>
                  </a:txBody>
                  <a:tcPr marL="8320" marR="8320" marT="8320" marB="0" anchor="ctr"/>
                </a:tc>
                <a:extLst>
                  <a:ext uri="{0D108BD9-81ED-4DB2-BD59-A6C34878D82A}">
                    <a16:rowId xmlns:a16="http://schemas.microsoft.com/office/drawing/2014/main" xmlns="" val="1485094792"/>
                  </a:ext>
                </a:extLst>
              </a:tr>
              <a:tr h="306174">
                <a:tc>
                  <a:txBody>
                    <a:bodyPr/>
                    <a:lstStyle/>
                    <a:p>
                      <a:pPr marL="0" algn="r" defTabSz="914400" rtl="1" eaLnBrk="1" fontAlgn="b" latinLnBrk="0" hangingPunct="1"/>
                      <a:r>
                        <a:rPr lang="ar-SA" sz="1600" u="none" strike="noStrike" kern="1200" dirty="0">
                          <a:effectLst/>
                        </a:rPr>
                        <a:t>العين</a:t>
                      </a:r>
                      <a:endParaRPr lang="ar-SA" sz="1600" b="1" u="none" strike="noStrike" kern="1200" dirty="0">
                        <a:solidFill>
                          <a:schemeClr val="dk1"/>
                        </a:solidFill>
                        <a:effectLst/>
                        <a:latin typeface="+mn-lt"/>
                        <a:ea typeface="+mn-ea"/>
                        <a:cs typeface="+mn-cs"/>
                      </a:endParaRPr>
                    </a:p>
                  </a:txBody>
                  <a:tcPr marL="8320" marR="8320" marT="8320" marB="0" anchor="ctr"/>
                </a:tc>
                <a:tc>
                  <a:txBody>
                    <a:bodyPr/>
                    <a:lstStyle/>
                    <a:p>
                      <a:pPr marL="0" algn="ctr" defTabSz="914400" rtl="1" eaLnBrk="1" fontAlgn="b" latinLnBrk="0" hangingPunct="1"/>
                      <a:r>
                        <a:rPr lang="en-US" sz="1600" u="none" strike="noStrike" kern="1200" dirty="0">
                          <a:effectLst/>
                        </a:rPr>
                        <a:t>0,18%</a:t>
                      </a:r>
                      <a:endParaRPr lang="en-US" sz="1600" b="1" u="none" strike="noStrike" kern="1200" dirty="0">
                        <a:solidFill>
                          <a:schemeClr val="dk1"/>
                        </a:solidFill>
                        <a:effectLst/>
                        <a:latin typeface="+mn-lt"/>
                        <a:ea typeface="+mn-ea"/>
                        <a:cs typeface="+mn-cs"/>
                      </a:endParaRPr>
                    </a:p>
                  </a:txBody>
                  <a:tcPr marL="8320" marR="8320" marT="8320" marB="0" anchor="ctr"/>
                </a:tc>
                <a:extLst>
                  <a:ext uri="{0D108BD9-81ED-4DB2-BD59-A6C34878D82A}">
                    <a16:rowId xmlns:a16="http://schemas.microsoft.com/office/drawing/2014/main" xmlns="" val="3185304296"/>
                  </a:ext>
                </a:extLst>
              </a:tr>
              <a:tr h="306174">
                <a:tc>
                  <a:txBody>
                    <a:bodyPr/>
                    <a:lstStyle/>
                    <a:p>
                      <a:pPr marL="0" algn="r" defTabSz="914400" rtl="1" eaLnBrk="1" fontAlgn="b" latinLnBrk="0" hangingPunct="1"/>
                      <a:r>
                        <a:rPr lang="ar-SA" sz="1600" u="none" strike="noStrike" kern="1200" dirty="0">
                          <a:effectLst/>
                        </a:rPr>
                        <a:t>الجلد</a:t>
                      </a:r>
                      <a:endParaRPr lang="ar-SA" sz="1600" b="1" u="none" strike="noStrike" kern="1200" dirty="0">
                        <a:solidFill>
                          <a:schemeClr val="dk1"/>
                        </a:solidFill>
                        <a:effectLst/>
                        <a:latin typeface="+mn-lt"/>
                        <a:ea typeface="+mn-ea"/>
                        <a:cs typeface="+mn-cs"/>
                      </a:endParaRPr>
                    </a:p>
                  </a:txBody>
                  <a:tcPr marL="8320" marR="8320" marT="8320" marB="0" anchor="ctr"/>
                </a:tc>
                <a:tc>
                  <a:txBody>
                    <a:bodyPr/>
                    <a:lstStyle/>
                    <a:p>
                      <a:pPr marL="0" algn="ctr" defTabSz="914400" rtl="1" eaLnBrk="1" fontAlgn="b" latinLnBrk="0" hangingPunct="1"/>
                      <a:r>
                        <a:rPr lang="en-US" sz="1600" u="none" strike="noStrike" kern="1200" dirty="0">
                          <a:effectLst/>
                        </a:rPr>
                        <a:t>0,18%</a:t>
                      </a:r>
                      <a:endParaRPr lang="en-US" sz="1600" b="1" u="none" strike="noStrike" kern="1200" dirty="0">
                        <a:solidFill>
                          <a:schemeClr val="dk1"/>
                        </a:solidFill>
                        <a:effectLst/>
                        <a:latin typeface="+mn-lt"/>
                        <a:ea typeface="+mn-ea"/>
                        <a:cs typeface="+mn-cs"/>
                      </a:endParaRPr>
                    </a:p>
                  </a:txBody>
                  <a:tcPr marL="8320" marR="8320" marT="8320" marB="0" anchor="ctr"/>
                </a:tc>
                <a:extLst>
                  <a:ext uri="{0D108BD9-81ED-4DB2-BD59-A6C34878D82A}">
                    <a16:rowId xmlns:a16="http://schemas.microsoft.com/office/drawing/2014/main" xmlns="" val="1488372526"/>
                  </a:ext>
                </a:extLst>
              </a:tr>
              <a:tr h="306174">
                <a:tc>
                  <a:txBody>
                    <a:bodyPr/>
                    <a:lstStyle/>
                    <a:p>
                      <a:pPr marL="0" algn="r" defTabSz="914400" rtl="1" eaLnBrk="1" fontAlgn="b" latinLnBrk="0" hangingPunct="1"/>
                      <a:r>
                        <a:rPr lang="ar-SA" sz="1600" u="none" strike="noStrike" kern="1200" dirty="0">
                          <a:effectLst/>
                        </a:rPr>
                        <a:t> المبيض</a:t>
                      </a:r>
                      <a:endParaRPr lang="ar-SA" sz="1600" b="1" u="none" strike="noStrike" kern="1200" dirty="0">
                        <a:solidFill>
                          <a:schemeClr val="dk1"/>
                        </a:solidFill>
                        <a:effectLst/>
                        <a:latin typeface="+mn-lt"/>
                        <a:ea typeface="+mn-ea"/>
                        <a:cs typeface="+mn-cs"/>
                      </a:endParaRPr>
                    </a:p>
                  </a:txBody>
                  <a:tcPr marL="8320" marR="8320" marT="8320" marB="0" anchor="ctr"/>
                </a:tc>
                <a:tc>
                  <a:txBody>
                    <a:bodyPr/>
                    <a:lstStyle/>
                    <a:p>
                      <a:pPr marL="0" algn="ctr" defTabSz="914400" rtl="1" eaLnBrk="1" fontAlgn="b" latinLnBrk="0" hangingPunct="1"/>
                      <a:r>
                        <a:rPr lang="en-US" sz="1600" u="none" strike="noStrike" kern="1200">
                          <a:effectLst/>
                        </a:rPr>
                        <a:t>0,27%</a:t>
                      </a:r>
                      <a:endParaRPr lang="en-US" sz="1600" b="1" u="none" strike="noStrike" kern="1200">
                        <a:solidFill>
                          <a:schemeClr val="dk1"/>
                        </a:solidFill>
                        <a:effectLst/>
                        <a:latin typeface="+mn-lt"/>
                        <a:ea typeface="+mn-ea"/>
                        <a:cs typeface="+mn-cs"/>
                      </a:endParaRPr>
                    </a:p>
                  </a:txBody>
                  <a:tcPr marL="8320" marR="8320" marT="8320" marB="0" anchor="ctr"/>
                </a:tc>
                <a:extLst>
                  <a:ext uri="{0D108BD9-81ED-4DB2-BD59-A6C34878D82A}">
                    <a16:rowId xmlns:a16="http://schemas.microsoft.com/office/drawing/2014/main" xmlns="" val="2990198776"/>
                  </a:ext>
                </a:extLst>
              </a:tr>
              <a:tr h="306174">
                <a:tc>
                  <a:txBody>
                    <a:bodyPr/>
                    <a:lstStyle/>
                    <a:p>
                      <a:pPr marL="0" algn="r" defTabSz="914400" rtl="1" eaLnBrk="1" fontAlgn="b" latinLnBrk="0" hangingPunct="1"/>
                      <a:r>
                        <a:rPr lang="ar-SA" sz="1600" u="none" strike="noStrike" kern="1200" dirty="0">
                          <a:effectLst/>
                        </a:rPr>
                        <a:t>الوجه</a:t>
                      </a:r>
                      <a:endParaRPr lang="ar-SA" sz="1600" b="1" u="none" strike="noStrike" kern="1200" dirty="0">
                        <a:solidFill>
                          <a:schemeClr val="dk1"/>
                        </a:solidFill>
                        <a:effectLst/>
                        <a:latin typeface="+mn-lt"/>
                        <a:ea typeface="+mn-ea"/>
                        <a:cs typeface="+mn-cs"/>
                      </a:endParaRPr>
                    </a:p>
                  </a:txBody>
                  <a:tcPr marL="8320" marR="8320" marT="8320" marB="0" anchor="ctr"/>
                </a:tc>
                <a:tc>
                  <a:txBody>
                    <a:bodyPr/>
                    <a:lstStyle/>
                    <a:p>
                      <a:pPr marL="0" algn="ctr" defTabSz="914400" rtl="1" eaLnBrk="1" fontAlgn="b" latinLnBrk="0" hangingPunct="1"/>
                      <a:r>
                        <a:rPr lang="en-US" sz="1600" u="none" strike="noStrike" kern="1200" dirty="0">
                          <a:effectLst/>
                        </a:rPr>
                        <a:t>0,62%</a:t>
                      </a:r>
                      <a:endParaRPr lang="en-US" sz="1600" b="1" u="none" strike="noStrike" kern="1200" dirty="0">
                        <a:solidFill>
                          <a:schemeClr val="dk1"/>
                        </a:solidFill>
                        <a:effectLst/>
                        <a:latin typeface="+mn-lt"/>
                        <a:ea typeface="+mn-ea"/>
                        <a:cs typeface="+mn-cs"/>
                      </a:endParaRPr>
                    </a:p>
                  </a:txBody>
                  <a:tcPr marL="8320" marR="8320" marT="8320" marB="0" anchor="ctr"/>
                </a:tc>
                <a:extLst>
                  <a:ext uri="{0D108BD9-81ED-4DB2-BD59-A6C34878D82A}">
                    <a16:rowId xmlns:a16="http://schemas.microsoft.com/office/drawing/2014/main" xmlns="" val="1361233378"/>
                  </a:ext>
                </a:extLst>
              </a:tr>
              <a:tr h="306174">
                <a:tc>
                  <a:txBody>
                    <a:bodyPr/>
                    <a:lstStyle/>
                    <a:p>
                      <a:pPr marL="0" algn="r" defTabSz="914400" rtl="1" eaLnBrk="1" fontAlgn="b" latinLnBrk="0" hangingPunct="1"/>
                      <a:r>
                        <a:rPr lang="ar-SA" sz="1600" u="none" strike="noStrike" kern="1200" dirty="0">
                          <a:effectLst/>
                        </a:rPr>
                        <a:t> المثانة</a:t>
                      </a:r>
                      <a:endParaRPr lang="ar-SA" sz="1600" b="1" u="none" strike="noStrike" kern="1200" dirty="0">
                        <a:solidFill>
                          <a:schemeClr val="dk1"/>
                        </a:solidFill>
                        <a:effectLst/>
                        <a:latin typeface="+mn-lt"/>
                        <a:ea typeface="+mn-ea"/>
                        <a:cs typeface="+mn-cs"/>
                      </a:endParaRPr>
                    </a:p>
                  </a:txBody>
                  <a:tcPr marL="8320" marR="8320" marT="8320" marB="0" anchor="ctr"/>
                </a:tc>
                <a:tc>
                  <a:txBody>
                    <a:bodyPr/>
                    <a:lstStyle/>
                    <a:p>
                      <a:pPr marL="0" algn="ctr" defTabSz="914400" rtl="1" eaLnBrk="1" fontAlgn="b" latinLnBrk="0" hangingPunct="1"/>
                      <a:r>
                        <a:rPr lang="en-US" sz="1600" u="none" strike="noStrike" kern="1200" dirty="0">
                          <a:effectLst/>
                        </a:rPr>
                        <a:t>0,71%</a:t>
                      </a:r>
                      <a:endParaRPr lang="en-US" sz="1600" b="1" u="none" strike="noStrike" kern="1200" dirty="0">
                        <a:solidFill>
                          <a:schemeClr val="dk1"/>
                        </a:solidFill>
                        <a:effectLst/>
                        <a:latin typeface="+mn-lt"/>
                        <a:ea typeface="+mn-ea"/>
                        <a:cs typeface="+mn-cs"/>
                      </a:endParaRPr>
                    </a:p>
                  </a:txBody>
                  <a:tcPr marL="8320" marR="8320" marT="8320" marB="0" anchor="ctr"/>
                </a:tc>
                <a:extLst>
                  <a:ext uri="{0D108BD9-81ED-4DB2-BD59-A6C34878D82A}">
                    <a16:rowId xmlns:a16="http://schemas.microsoft.com/office/drawing/2014/main" xmlns="" val="797743922"/>
                  </a:ext>
                </a:extLst>
              </a:tr>
              <a:tr h="306174">
                <a:tc>
                  <a:txBody>
                    <a:bodyPr/>
                    <a:lstStyle/>
                    <a:p>
                      <a:pPr marL="0" algn="r" defTabSz="914400" rtl="1" eaLnBrk="1" fontAlgn="b" latinLnBrk="0" hangingPunct="1"/>
                      <a:r>
                        <a:rPr lang="ar-SA" sz="1600" u="none" strike="noStrike" kern="1200" dirty="0">
                          <a:effectLst/>
                        </a:rPr>
                        <a:t>الفم</a:t>
                      </a:r>
                      <a:endParaRPr lang="ar-SA" sz="1600" b="1" u="none" strike="noStrike" kern="1200" dirty="0">
                        <a:solidFill>
                          <a:schemeClr val="dk1"/>
                        </a:solidFill>
                        <a:effectLst/>
                        <a:latin typeface="+mn-lt"/>
                        <a:ea typeface="+mn-ea"/>
                        <a:cs typeface="+mn-cs"/>
                      </a:endParaRPr>
                    </a:p>
                  </a:txBody>
                  <a:tcPr marL="8320" marR="8320" marT="8320" marB="0" anchor="ctr"/>
                </a:tc>
                <a:tc>
                  <a:txBody>
                    <a:bodyPr/>
                    <a:lstStyle/>
                    <a:p>
                      <a:pPr marL="0" algn="ctr" defTabSz="914400" rtl="1" eaLnBrk="1" fontAlgn="b" latinLnBrk="0" hangingPunct="1"/>
                      <a:r>
                        <a:rPr lang="en-US" sz="1600" u="none" strike="noStrike" kern="1200" dirty="0">
                          <a:effectLst/>
                        </a:rPr>
                        <a:t>0,88%</a:t>
                      </a:r>
                      <a:endParaRPr lang="en-US" sz="1600" b="1" u="none" strike="noStrike" kern="1200" dirty="0">
                        <a:solidFill>
                          <a:schemeClr val="dk1"/>
                        </a:solidFill>
                        <a:effectLst/>
                        <a:latin typeface="+mn-lt"/>
                        <a:ea typeface="+mn-ea"/>
                        <a:cs typeface="+mn-cs"/>
                      </a:endParaRPr>
                    </a:p>
                  </a:txBody>
                  <a:tcPr marL="8320" marR="8320" marT="8320" marB="0" anchor="ctr"/>
                </a:tc>
                <a:extLst>
                  <a:ext uri="{0D108BD9-81ED-4DB2-BD59-A6C34878D82A}">
                    <a16:rowId xmlns:a16="http://schemas.microsoft.com/office/drawing/2014/main" xmlns="" val="3136087463"/>
                  </a:ext>
                </a:extLst>
              </a:tr>
              <a:tr h="306174">
                <a:tc>
                  <a:txBody>
                    <a:bodyPr/>
                    <a:lstStyle/>
                    <a:p>
                      <a:pPr marL="0" algn="r" defTabSz="914400" rtl="1" eaLnBrk="1" fontAlgn="b" latinLnBrk="0" hangingPunct="1"/>
                      <a:r>
                        <a:rPr lang="ar-SA" sz="1600" u="none" strike="noStrike" kern="1200" dirty="0">
                          <a:effectLst/>
                        </a:rPr>
                        <a:t>الرجل</a:t>
                      </a:r>
                      <a:endParaRPr lang="ar-SA" sz="1600" b="1" u="none" strike="noStrike" kern="1200" dirty="0">
                        <a:solidFill>
                          <a:schemeClr val="dk1"/>
                        </a:solidFill>
                        <a:effectLst/>
                        <a:latin typeface="+mn-lt"/>
                        <a:ea typeface="+mn-ea"/>
                        <a:cs typeface="+mn-cs"/>
                      </a:endParaRPr>
                    </a:p>
                  </a:txBody>
                  <a:tcPr marL="8320" marR="8320" marT="8320" marB="0" anchor="ctr"/>
                </a:tc>
                <a:tc>
                  <a:txBody>
                    <a:bodyPr/>
                    <a:lstStyle/>
                    <a:p>
                      <a:pPr marL="0" algn="ctr" defTabSz="914400" rtl="1" eaLnBrk="1" fontAlgn="b" latinLnBrk="0" hangingPunct="1"/>
                      <a:r>
                        <a:rPr lang="en-US" sz="1600" u="none" strike="noStrike" kern="1200" dirty="0">
                          <a:effectLst/>
                        </a:rPr>
                        <a:t>1,15%</a:t>
                      </a:r>
                      <a:endParaRPr lang="en-US" sz="1600" b="1" u="none" strike="noStrike" kern="1200" dirty="0">
                        <a:solidFill>
                          <a:schemeClr val="dk1"/>
                        </a:solidFill>
                        <a:effectLst/>
                        <a:latin typeface="+mn-lt"/>
                        <a:ea typeface="+mn-ea"/>
                        <a:cs typeface="+mn-cs"/>
                      </a:endParaRPr>
                    </a:p>
                  </a:txBody>
                  <a:tcPr marL="8320" marR="8320" marT="8320" marB="0" anchor="ctr"/>
                </a:tc>
                <a:extLst>
                  <a:ext uri="{0D108BD9-81ED-4DB2-BD59-A6C34878D82A}">
                    <a16:rowId xmlns:a16="http://schemas.microsoft.com/office/drawing/2014/main" xmlns="" val="3076431297"/>
                  </a:ext>
                </a:extLst>
              </a:tr>
              <a:tr h="306174">
                <a:tc>
                  <a:txBody>
                    <a:bodyPr/>
                    <a:lstStyle/>
                    <a:p>
                      <a:pPr marL="0" algn="r" defTabSz="914400" rtl="1" eaLnBrk="1" fontAlgn="b" latinLnBrk="0" hangingPunct="1"/>
                      <a:r>
                        <a:rPr lang="ar-SA" sz="1600" u="none" strike="noStrike" kern="1200" dirty="0">
                          <a:effectLst/>
                        </a:rPr>
                        <a:t> الدماغ</a:t>
                      </a:r>
                      <a:endParaRPr lang="ar-SA" sz="1600" b="1" u="none" strike="noStrike" kern="1200" dirty="0">
                        <a:solidFill>
                          <a:schemeClr val="dk1"/>
                        </a:solidFill>
                        <a:effectLst/>
                        <a:latin typeface="+mn-lt"/>
                        <a:ea typeface="+mn-ea"/>
                        <a:cs typeface="+mn-cs"/>
                      </a:endParaRPr>
                    </a:p>
                  </a:txBody>
                  <a:tcPr marL="8320" marR="8320" marT="8320" marB="0" anchor="ctr"/>
                </a:tc>
                <a:tc>
                  <a:txBody>
                    <a:bodyPr/>
                    <a:lstStyle/>
                    <a:p>
                      <a:pPr marL="0" algn="ctr" defTabSz="914400" rtl="1" eaLnBrk="1" fontAlgn="b" latinLnBrk="0" hangingPunct="1"/>
                      <a:r>
                        <a:rPr lang="en-US" sz="1600" u="none" strike="noStrike" kern="1200" dirty="0">
                          <a:effectLst/>
                        </a:rPr>
                        <a:t>1,41%</a:t>
                      </a:r>
                      <a:endParaRPr lang="en-US" sz="1600" b="1" u="none" strike="noStrike" kern="1200" dirty="0">
                        <a:solidFill>
                          <a:schemeClr val="dk1"/>
                        </a:solidFill>
                        <a:effectLst/>
                        <a:latin typeface="+mn-lt"/>
                        <a:ea typeface="+mn-ea"/>
                        <a:cs typeface="+mn-cs"/>
                      </a:endParaRPr>
                    </a:p>
                  </a:txBody>
                  <a:tcPr marL="8320" marR="8320" marT="8320" marB="0" anchor="ctr"/>
                </a:tc>
                <a:extLst>
                  <a:ext uri="{0D108BD9-81ED-4DB2-BD59-A6C34878D82A}">
                    <a16:rowId xmlns:a16="http://schemas.microsoft.com/office/drawing/2014/main" xmlns="" val="2898390477"/>
                  </a:ext>
                </a:extLst>
              </a:tr>
              <a:tr h="306174">
                <a:tc>
                  <a:txBody>
                    <a:bodyPr/>
                    <a:lstStyle/>
                    <a:p>
                      <a:pPr marL="0" algn="r" defTabSz="914400" rtl="1" eaLnBrk="1" fontAlgn="b" latinLnBrk="0" hangingPunct="1"/>
                      <a:r>
                        <a:rPr lang="ar-SA" sz="1600" u="none" strike="noStrike" kern="1200" dirty="0">
                          <a:effectLst/>
                        </a:rPr>
                        <a:t>البنكرياس</a:t>
                      </a:r>
                      <a:endParaRPr lang="ar-SA" sz="1600" b="1" u="none" strike="noStrike" kern="1200" dirty="0">
                        <a:solidFill>
                          <a:schemeClr val="dk1"/>
                        </a:solidFill>
                        <a:effectLst/>
                        <a:latin typeface="+mn-lt"/>
                        <a:ea typeface="+mn-ea"/>
                        <a:cs typeface="+mn-cs"/>
                      </a:endParaRPr>
                    </a:p>
                  </a:txBody>
                  <a:tcPr marL="8320" marR="8320" marT="8320" marB="0" anchor="ctr"/>
                </a:tc>
                <a:tc>
                  <a:txBody>
                    <a:bodyPr/>
                    <a:lstStyle/>
                    <a:p>
                      <a:pPr marL="0" algn="ctr" defTabSz="914400" rtl="1" eaLnBrk="1" fontAlgn="b" latinLnBrk="0" hangingPunct="1"/>
                      <a:r>
                        <a:rPr lang="en-US" sz="1600" u="none" strike="noStrike" kern="1200" dirty="0">
                          <a:effectLst/>
                        </a:rPr>
                        <a:t>1,50%</a:t>
                      </a:r>
                      <a:endParaRPr lang="en-US" sz="1600" b="1" u="none" strike="noStrike" kern="1200" dirty="0">
                        <a:solidFill>
                          <a:schemeClr val="dk1"/>
                        </a:solidFill>
                        <a:effectLst/>
                        <a:latin typeface="+mn-lt"/>
                        <a:ea typeface="+mn-ea"/>
                        <a:cs typeface="+mn-cs"/>
                      </a:endParaRPr>
                    </a:p>
                  </a:txBody>
                  <a:tcPr marL="8320" marR="8320" marT="8320" marB="0" anchor="ctr"/>
                </a:tc>
                <a:extLst>
                  <a:ext uri="{0D108BD9-81ED-4DB2-BD59-A6C34878D82A}">
                    <a16:rowId xmlns:a16="http://schemas.microsoft.com/office/drawing/2014/main" xmlns="" val="1174523913"/>
                  </a:ext>
                </a:extLst>
              </a:tr>
              <a:tr h="306174">
                <a:tc>
                  <a:txBody>
                    <a:bodyPr/>
                    <a:lstStyle/>
                    <a:p>
                      <a:pPr marL="0" algn="r" defTabSz="914400" rtl="1" eaLnBrk="1" fontAlgn="b" latinLnBrk="0" hangingPunct="1"/>
                      <a:r>
                        <a:rPr lang="ar-SA" sz="1600" u="none" strike="noStrike" kern="1200" dirty="0">
                          <a:effectLst/>
                        </a:rPr>
                        <a:t>المسالك البولية</a:t>
                      </a:r>
                      <a:endParaRPr lang="ar-SA" sz="1600" b="1" u="none" strike="noStrike" kern="1200" dirty="0">
                        <a:solidFill>
                          <a:schemeClr val="dk1"/>
                        </a:solidFill>
                        <a:effectLst/>
                        <a:latin typeface="+mn-lt"/>
                        <a:ea typeface="+mn-ea"/>
                        <a:cs typeface="+mn-cs"/>
                      </a:endParaRPr>
                    </a:p>
                  </a:txBody>
                  <a:tcPr marL="8320" marR="8320" marT="8320" marB="0" anchor="ctr"/>
                </a:tc>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en-US" sz="1600" u="none" strike="noStrike" kern="1200" dirty="0">
                          <a:effectLst/>
                        </a:rPr>
                        <a:t>1,50%</a:t>
                      </a:r>
                      <a:endParaRPr lang="en-US" sz="1600" b="1" u="none" strike="noStrike" kern="1200" dirty="0">
                        <a:solidFill>
                          <a:schemeClr val="dk1"/>
                        </a:solidFill>
                        <a:effectLst/>
                        <a:latin typeface="+mn-lt"/>
                        <a:ea typeface="+mn-ea"/>
                        <a:cs typeface="+mn-cs"/>
                      </a:endParaRPr>
                    </a:p>
                  </a:txBody>
                  <a:tcPr marL="8320" marR="8320" marT="8320" marB="0" anchor="ctr"/>
                </a:tc>
                <a:extLst>
                  <a:ext uri="{0D108BD9-81ED-4DB2-BD59-A6C34878D82A}">
                    <a16:rowId xmlns:a16="http://schemas.microsoft.com/office/drawing/2014/main" xmlns="" val="637972260"/>
                  </a:ext>
                </a:extLst>
              </a:tr>
              <a:tr h="306174">
                <a:tc>
                  <a:txBody>
                    <a:bodyPr/>
                    <a:lstStyle/>
                    <a:p>
                      <a:pPr marL="0" algn="r" defTabSz="914400" rtl="1" eaLnBrk="1" fontAlgn="b" latinLnBrk="0" hangingPunct="1"/>
                      <a:r>
                        <a:rPr lang="ar-SA" sz="1600" u="none" strike="noStrike" kern="1200" dirty="0">
                          <a:effectLst/>
                        </a:rPr>
                        <a:t>الكبد</a:t>
                      </a:r>
                      <a:endParaRPr lang="ar-SA" sz="1600" b="1" u="none" strike="noStrike" kern="1200" dirty="0">
                        <a:solidFill>
                          <a:schemeClr val="dk1"/>
                        </a:solidFill>
                        <a:effectLst/>
                        <a:latin typeface="+mn-lt"/>
                        <a:ea typeface="+mn-ea"/>
                        <a:cs typeface="+mn-cs"/>
                      </a:endParaRPr>
                    </a:p>
                  </a:txBody>
                  <a:tcPr marL="8320" marR="8320" marT="8320" marB="0" anchor="ctr"/>
                </a:tc>
                <a:tc>
                  <a:txBody>
                    <a:bodyPr/>
                    <a:lstStyle/>
                    <a:p>
                      <a:pPr marL="0" algn="ctr" defTabSz="914400" rtl="1" eaLnBrk="1" fontAlgn="b" latinLnBrk="0" hangingPunct="1"/>
                      <a:r>
                        <a:rPr lang="en-US" sz="1600" u="none" strike="noStrike" kern="1200" dirty="0">
                          <a:effectLst/>
                        </a:rPr>
                        <a:t>1,68%</a:t>
                      </a:r>
                      <a:endParaRPr lang="en-US" sz="1600" b="1" u="none" strike="noStrike" kern="1200" dirty="0">
                        <a:solidFill>
                          <a:schemeClr val="dk1"/>
                        </a:solidFill>
                        <a:effectLst/>
                        <a:latin typeface="+mn-lt"/>
                        <a:ea typeface="+mn-ea"/>
                        <a:cs typeface="+mn-cs"/>
                      </a:endParaRPr>
                    </a:p>
                  </a:txBody>
                  <a:tcPr marL="8320" marR="8320" marT="8320" marB="0" anchor="ctr"/>
                </a:tc>
                <a:extLst>
                  <a:ext uri="{0D108BD9-81ED-4DB2-BD59-A6C34878D82A}">
                    <a16:rowId xmlns:a16="http://schemas.microsoft.com/office/drawing/2014/main" xmlns="" val="3702665620"/>
                  </a:ext>
                </a:extLst>
              </a:tr>
              <a:tr h="378676">
                <a:tc>
                  <a:txBody>
                    <a:bodyPr/>
                    <a:lstStyle/>
                    <a:p>
                      <a:pPr marL="0" algn="r" defTabSz="914400" rtl="1" eaLnBrk="1" fontAlgn="b" latinLnBrk="0" hangingPunct="1"/>
                      <a:r>
                        <a:rPr lang="ar-SA" sz="1600" u="none" strike="noStrike" kern="1200" dirty="0">
                          <a:effectLst/>
                        </a:rPr>
                        <a:t>الغدة الدرقية</a:t>
                      </a:r>
                      <a:endParaRPr lang="ar-SA" sz="1600" b="1" u="none" strike="noStrike" kern="1200" dirty="0">
                        <a:solidFill>
                          <a:schemeClr val="dk1"/>
                        </a:solidFill>
                        <a:effectLst/>
                        <a:latin typeface="+mn-lt"/>
                        <a:ea typeface="+mn-ea"/>
                        <a:cs typeface="+mn-cs"/>
                      </a:endParaRPr>
                    </a:p>
                  </a:txBody>
                  <a:tcPr marL="8320" marR="8320" marT="8320" marB="0" anchor="ctr"/>
                </a:tc>
                <a:tc>
                  <a:txBody>
                    <a:bodyPr/>
                    <a:lstStyle/>
                    <a:p>
                      <a:pPr marL="0" algn="ctr" defTabSz="914400" rtl="1" eaLnBrk="1" fontAlgn="b" latinLnBrk="0" hangingPunct="1"/>
                      <a:r>
                        <a:rPr lang="ar-SA" sz="1600" u="none" strike="noStrike" kern="1200" dirty="0">
                          <a:effectLst/>
                        </a:rPr>
                        <a:t>2</a:t>
                      </a:r>
                      <a:r>
                        <a:rPr lang="en-US" sz="1600" u="none" strike="noStrike" kern="1200" dirty="0">
                          <a:effectLst/>
                        </a:rPr>
                        <a:t>,88%</a:t>
                      </a:r>
                      <a:endParaRPr lang="en-US" sz="1600" b="1" u="none" strike="noStrike" kern="1200" dirty="0">
                        <a:solidFill>
                          <a:schemeClr val="dk1"/>
                        </a:solidFill>
                        <a:effectLst/>
                        <a:latin typeface="+mn-lt"/>
                        <a:ea typeface="+mn-ea"/>
                        <a:cs typeface="+mn-cs"/>
                      </a:endParaRPr>
                    </a:p>
                  </a:txBody>
                  <a:tcPr marL="8320" marR="8320" marT="8320" marB="0" anchor="ctr"/>
                </a:tc>
                <a:extLst>
                  <a:ext uri="{0D108BD9-81ED-4DB2-BD59-A6C34878D82A}">
                    <a16:rowId xmlns:a16="http://schemas.microsoft.com/office/drawing/2014/main" xmlns="" val="3997752280"/>
                  </a:ext>
                </a:extLst>
              </a:tr>
              <a:tr h="306174">
                <a:tc>
                  <a:txBody>
                    <a:bodyPr/>
                    <a:lstStyle/>
                    <a:p>
                      <a:pPr marL="0" algn="r" defTabSz="914400" rtl="1" eaLnBrk="1" fontAlgn="b" latinLnBrk="0" hangingPunct="1"/>
                      <a:r>
                        <a:rPr lang="ar-SA" sz="1600" u="none" strike="noStrike" kern="1200" dirty="0">
                          <a:effectLst/>
                        </a:rPr>
                        <a:t>الدم</a:t>
                      </a:r>
                      <a:endParaRPr lang="ar-SA" sz="1600" b="1" u="none" strike="noStrike" kern="1200" dirty="0">
                        <a:solidFill>
                          <a:schemeClr val="dk1"/>
                        </a:solidFill>
                        <a:effectLst/>
                        <a:latin typeface="+mn-lt"/>
                        <a:ea typeface="+mn-ea"/>
                        <a:cs typeface="+mn-cs"/>
                      </a:endParaRPr>
                    </a:p>
                  </a:txBody>
                  <a:tcPr marL="8320" marR="8320" marT="8320" marB="0" anchor="ctr"/>
                </a:tc>
                <a:tc>
                  <a:txBody>
                    <a:bodyPr/>
                    <a:lstStyle/>
                    <a:p>
                      <a:pPr marL="0" algn="ctr" defTabSz="914400" rtl="1" eaLnBrk="1" fontAlgn="b" latinLnBrk="0" hangingPunct="1"/>
                      <a:r>
                        <a:rPr lang="en-US" sz="1600" u="none" strike="noStrike" kern="1200" dirty="0">
                          <a:effectLst/>
                        </a:rPr>
                        <a:t>3,89%</a:t>
                      </a:r>
                      <a:endParaRPr lang="en-US" sz="1600" b="1" u="none" strike="noStrike" kern="1200" dirty="0">
                        <a:solidFill>
                          <a:schemeClr val="dk1"/>
                        </a:solidFill>
                        <a:effectLst/>
                        <a:latin typeface="+mn-lt"/>
                        <a:ea typeface="+mn-ea"/>
                        <a:cs typeface="+mn-cs"/>
                      </a:endParaRPr>
                    </a:p>
                  </a:txBody>
                  <a:tcPr marL="8320" marR="8320" marT="8320" marB="0" anchor="ctr"/>
                </a:tc>
                <a:extLst>
                  <a:ext uri="{0D108BD9-81ED-4DB2-BD59-A6C34878D82A}">
                    <a16:rowId xmlns:a16="http://schemas.microsoft.com/office/drawing/2014/main" xmlns="" val="816805270"/>
                  </a:ext>
                </a:extLst>
              </a:tr>
              <a:tr h="306174">
                <a:tc>
                  <a:txBody>
                    <a:bodyPr/>
                    <a:lstStyle/>
                    <a:p>
                      <a:pPr marL="0" algn="r" defTabSz="914400" rtl="1" eaLnBrk="1" fontAlgn="b" latinLnBrk="0" hangingPunct="1"/>
                      <a:r>
                        <a:rPr lang="ar-SA" sz="1600" u="none" strike="noStrike" kern="1200" dirty="0">
                          <a:effectLst/>
                        </a:rPr>
                        <a:t>المعدة</a:t>
                      </a:r>
                      <a:r>
                        <a:rPr lang="fr-FR" sz="1600" u="none" strike="noStrike" kern="1200" dirty="0">
                          <a:effectLst/>
                        </a:rPr>
                        <a:t> </a:t>
                      </a:r>
                      <a:r>
                        <a:rPr lang="ar-SA" sz="1600" u="none" strike="noStrike" kern="1200" dirty="0">
                          <a:effectLst/>
                        </a:rPr>
                        <a:t> </a:t>
                      </a:r>
                      <a:r>
                        <a:rPr lang="ar-SA" sz="1600" u="none" strike="noStrike" kern="1200" dirty="0" err="1">
                          <a:effectLst/>
                        </a:rPr>
                        <a:t>والمرئ</a:t>
                      </a:r>
                      <a:endParaRPr lang="ar-SA" sz="1600" b="1" u="none" strike="noStrike" kern="1200" dirty="0">
                        <a:solidFill>
                          <a:schemeClr val="dk1"/>
                        </a:solidFill>
                        <a:effectLst/>
                        <a:latin typeface="+mn-lt"/>
                        <a:ea typeface="+mn-ea"/>
                        <a:cs typeface="+mn-cs"/>
                      </a:endParaRPr>
                    </a:p>
                  </a:txBody>
                  <a:tcPr marL="8320" marR="8320" marT="8320" marB="0" anchor="ctr"/>
                </a:tc>
                <a:tc>
                  <a:txBody>
                    <a:bodyPr/>
                    <a:lstStyle/>
                    <a:p>
                      <a:pPr marL="0" algn="ctr" defTabSz="914400" rtl="1" eaLnBrk="1" fontAlgn="b" latinLnBrk="0" hangingPunct="1"/>
                      <a:r>
                        <a:rPr lang="en-US" sz="1600" u="none" strike="noStrike" kern="1200" dirty="0">
                          <a:effectLst/>
                        </a:rPr>
                        <a:t>6,06%</a:t>
                      </a:r>
                      <a:endParaRPr lang="en-US" sz="1600" b="1" u="none" strike="noStrike" kern="1200" dirty="0">
                        <a:solidFill>
                          <a:schemeClr val="dk1"/>
                        </a:solidFill>
                        <a:effectLst/>
                        <a:latin typeface="+mn-lt"/>
                        <a:ea typeface="+mn-ea"/>
                        <a:cs typeface="+mn-cs"/>
                      </a:endParaRPr>
                    </a:p>
                  </a:txBody>
                  <a:tcPr marL="8320" marR="8320" marT="8320" marB="0" anchor="ctr"/>
                </a:tc>
                <a:extLst>
                  <a:ext uri="{0D108BD9-81ED-4DB2-BD59-A6C34878D82A}">
                    <a16:rowId xmlns:a16="http://schemas.microsoft.com/office/drawing/2014/main" xmlns="" val="2818889077"/>
                  </a:ext>
                </a:extLst>
              </a:tr>
              <a:tr h="306174">
                <a:tc>
                  <a:txBody>
                    <a:bodyPr/>
                    <a:lstStyle/>
                    <a:p>
                      <a:pPr marL="0" algn="r" defTabSz="914400" rtl="1" eaLnBrk="1" fontAlgn="b" latinLnBrk="0" hangingPunct="1"/>
                      <a:r>
                        <a:rPr lang="ar-SA" sz="1600" u="none" strike="noStrike" kern="1200" dirty="0">
                          <a:effectLst/>
                        </a:rPr>
                        <a:t> البروستاتا</a:t>
                      </a:r>
                      <a:endParaRPr lang="ar-SA" sz="1600" b="1" u="none" strike="noStrike" kern="1200" dirty="0">
                        <a:solidFill>
                          <a:schemeClr val="dk1"/>
                        </a:solidFill>
                        <a:effectLst/>
                        <a:latin typeface="+mn-lt"/>
                        <a:ea typeface="+mn-ea"/>
                        <a:cs typeface="+mn-cs"/>
                      </a:endParaRPr>
                    </a:p>
                  </a:txBody>
                  <a:tcPr marL="8320" marR="8320" marT="8320" marB="0" anchor="ctr"/>
                </a:tc>
                <a:tc>
                  <a:txBody>
                    <a:bodyPr/>
                    <a:lstStyle/>
                    <a:p>
                      <a:pPr marL="0" algn="ctr" defTabSz="914400" rtl="1" eaLnBrk="1" fontAlgn="b" latinLnBrk="0" hangingPunct="1"/>
                      <a:r>
                        <a:rPr lang="en-US" sz="1600" u="none" strike="noStrike" kern="1200" dirty="0">
                          <a:effectLst/>
                        </a:rPr>
                        <a:t>4,06%</a:t>
                      </a:r>
                      <a:endParaRPr lang="en-US" sz="1600" b="1" u="none" strike="noStrike" kern="1200" dirty="0">
                        <a:solidFill>
                          <a:schemeClr val="dk1"/>
                        </a:solidFill>
                        <a:effectLst/>
                        <a:latin typeface="+mn-lt"/>
                        <a:ea typeface="+mn-ea"/>
                        <a:cs typeface="+mn-cs"/>
                      </a:endParaRPr>
                    </a:p>
                  </a:txBody>
                  <a:tcPr marL="8320" marR="8320" marT="8320" marB="0" anchor="ctr"/>
                </a:tc>
                <a:extLst>
                  <a:ext uri="{0D108BD9-81ED-4DB2-BD59-A6C34878D82A}">
                    <a16:rowId xmlns:a16="http://schemas.microsoft.com/office/drawing/2014/main" xmlns="" val="2387935841"/>
                  </a:ext>
                </a:extLst>
              </a:tr>
              <a:tr h="306174">
                <a:tc>
                  <a:txBody>
                    <a:bodyPr/>
                    <a:lstStyle/>
                    <a:p>
                      <a:pPr marL="0" algn="r" defTabSz="914400" rtl="1" eaLnBrk="1" fontAlgn="b" latinLnBrk="0" hangingPunct="1"/>
                      <a:r>
                        <a:rPr lang="ar-SA" sz="1600" u="none" strike="noStrike" kern="1200" dirty="0">
                          <a:effectLst/>
                        </a:rPr>
                        <a:t>سرطان الرئة</a:t>
                      </a:r>
                      <a:endParaRPr lang="ar-SA" sz="1600" b="1" u="none" strike="noStrike" kern="1200" dirty="0">
                        <a:solidFill>
                          <a:schemeClr val="dk1"/>
                        </a:solidFill>
                        <a:effectLst/>
                        <a:latin typeface="+mn-lt"/>
                        <a:ea typeface="+mn-ea"/>
                        <a:cs typeface="+mn-cs"/>
                      </a:endParaRPr>
                    </a:p>
                  </a:txBody>
                  <a:tcPr marL="8320" marR="8320" marT="8320" marB="0" anchor="ctr"/>
                </a:tc>
                <a:tc>
                  <a:txBody>
                    <a:bodyPr/>
                    <a:lstStyle/>
                    <a:p>
                      <a:pPr marL="0" algn="ctr" defTabSz="914400" rtl="1" eaLnBrk="1" fontAlgn="b" latinLnBrk="0" hangingPunct="1"/>
                      <a:r>
                        <a:rPr lang="en-US" sz="1600" u="none" strike="noStrike" kern="1200" dirty="0">
                          <a:effectLst/>
                        </a:rPr>
                        <a:t>5,39%</a:t>
                      </a:r>
                      <a:endParaRPr lang="en-US" sz="1600" b="1" u="none" strike="noStrike" kern="1200" dirty="0">
                        <a:solidFill>
                          <a:schemeClr val="dk1"/>
                        </a:solidFill>
                        <a:effectLst/>
                        <a:latin typeface="+mn-lt"/>
                        <a:ea typeface="+mn-ea"/>
                        <a:cs typeface="+mn-cs"/>
                      </a:endParaRPr>
                    </a:p>
                  </a:txBody>
                  <a:tcPr marL="8320" marR="8320" marT="8320" marB="0" anchor="ctr"/>
                </a:tc>
                <a:extLst>
                  <a:ext uri="{0D108BD9-81ED-4DB2-BD59-A6C34878D82A}">
                    <a16:rowId xmlns:a16="http://schemas.microsoft.com/office/drawing/2014/main" xmlns="" val="3745916736"/>
                  </a:ext>
                </a:extLst>
              </a:tr>
              <a:tr h="306174">
                <a:tc>
                  <a:txBody>
                    <a:bodyPr/>
                    <a:lstStyle/>
                    <a:p>
                      <a:pPr marL="0" algn="r" defTabSz="914400" rtl="1" eaLnBrk="1" fontAlgn="b" latinLnBrk="0" hangingPunct="1"/>
                      <a:r>
                        <a:rPr lang="ar-SA" sz="1600" u="none" strike="noStrike" kern="1200" dirty="0">
                          <a:effectLst/>
                        </a:rPr>
                        <a:t> القولون</a:t>
                      </a:r>
                      <a:endParaRPr lang="ar-SA" sz="1600" b="1" u="none" strike="noStrike" kern="1200" dirty="0">
                        <a:solidFill>
                          <a:schemeClr val="dk1"/>
                        </a:solidFill>
                        <a:effectLst/>
                        <a:latin typeface="+mn-lt"/>
                        <a:ea typeface="+mn-ea"/>
                        <a:cs typeface="+mn-cs"/>
                      </a:endParaRPr>
                    </a:p>
                  </a:txBody>
                  <a:tcPr marL="8320" marR="8320" marT="8320" marB="0" anchor="ctr"/>
                </a:tc>
                <a:tc>
                  <a:txBody>
                    <a:bodyPr/>
                    <a:lstStyle/>
                    <a:p>
                      <a:pPr marL="0" algn="ctr" defTabSz="914400" rtl="1" eaLnBrk="1" fontAlgn="b" latinLnBrk="0" hangingPunct="1"/>
                      <a:r>
                        <a:rPr lang="en-US" sz="1600" u="none" strike="noStrike" kern="1200" dirty="0">
                          <a:effectLst/>
                        </a:rPr>
                        <a:t>8,83%</a:t>
                      </a:r>
                      <a:endParaRPr lang="en-US" sz="1600" b="1" u="none" strike="noStrike" kern="1200" dirty="0">
                        <a:solidFill>
                          <a:schemeClr val="dk1"/>
                        </a:solidFill>
                        <a:effectLst/>
                        <a:latin typeface="+mn-lt"/>
                        <a:ea typeface="+mn-ea"/>
                        <a:cs typeface="+mn-cs"/>
                      </a:endParaRPr>
                    </a:p>
                  </a:txBody>
                  <a:tcPr marL="8320" marR="8320" marT="8320" marB="0" anchor="ctr"/>
                </a:tc>
                <a:extLst>
                  <a:ext uri="{0D108BD9-81ED-4DB2-BD59-A6C34878D82A}">
                    <a16:rowId xmlns:a16="http://schemas.microsoft.com/office/drawing/2014/main" xmlns="" val="3418459444"/>
                  </a:ext>
                </a:extLst>
              </a:tr>
              <a:tr h="306174">
                <a:tc>
                  <a:txBody>
                    <a:bodyPr/>
                    <a:lstStyle/>
                    <a:p>
                      <a:pPr marL="0" algn="r" defTabSz="914400" rtl="1" eaLnBrk="1" fontAlgn="b" latinLnBrk="0" hangingPunct="1"/>
                      <a:r>
                        <a:rPr lang="ar-SA" sz="1600" u="none" strike="noStrike" kern="1200" dirty="0">
                          <a:effectLst/>
                        </a:rPr>
                        <a:t> مختلط او غير محدد النوع</a:t>
                      </a:r>
                      <a:endParaRPr lang="ar-SA" sz="1600" b="1" u="none" strike="noStrike" kern="1200" dirty="0">
                        <a:solidFill>
                          <a:schemeClr val="dk1"/>
                        </a:solidFill>
                        <a:effectLst/>
                        <a:latin typeface="+mn-lt"/>
                        <a:ea typeface="+mn-ea"/>
                        <a:cs typeface="+mn-cs"/>
                      </a:endParaRPr>
                    </a:p>
                  </a:txBody>
                  <a:tcPr marL="8320" marR="8320" marT="8320" marB="0" anchor="ctr"/>
                </a:tc>
                <a:tc>
                  <a:txBody>
                    <a:bodyPr/>
                    <a:lstStyle/>
                    <a:p>
                      <a:pPr marL="0" algn="ctr" defTabSz="914400" rtl="1" eaLnBrk="1" fontAlgn="b" latinLnBrk="0" hangingPunct="1"/>
                      <a:r>
                        <a:rPr lang="en-US" sz="1600" u="none" strike="noStrike" kern="1200" dirty="0">
                          <a:effectLst/>
                        </a:rPr>
                        <a:t>9,63%</a:t>
                      </a:r>
                      <a:endParaRPr lang="en-US" sz="1600" b="1" u="none" strike="noStrike" kern="1200" dirty="0">
                        <a:solidFill>
                          <a:schemeClr val="dk1"/>
                        </a:solidFill>
                        <a:effectLst/>
                        <a:latin typeface="+mn-lt"/>
                        <a:ea typeface="+mn-ea"/>
                        <a:cs typeface="+mn-cs"/>
                      </a:endParaRPr>
                    </a:p>
                  </a:txBody>
                  <a:tcPr marL="8320" marR="8320" marT="8320" marB="0" anchor="ctr"/>
                </a:tc>
                <a:extLst>
                  <a:ext uri="{0D108BD9-81ED-4DB2-BD59-A6C34878D82A}">
                    <a16:rowId xmlns:a16="http://schemas.microsoft.com/office/drawing/2014/main" xmlns="" val="1380927135"/>
                  </a:ext>
                </a:extLst>
              </a:tr>
              <a:tr h="306174">
                <a:tc>
                  <a:txBody>
                    <a:bodyPr/>
                    <a:lstStyle/>
                    <a:p>
                      <a:pPr marL="0" algn="r" defTabSz="914400" rtl="1" eaLnBrk="1" fontAlgn="b" latinLnBrk="0" hangingPunct="1"/>
                      <a:r>
                        <a:rPr lang="ar-SA" sz="1600" u="none" strike="noStrike" kern="1200" dirty="0">
                          <a:effectLst/>
                        </a:rPr>
                        <a:t>عنق الرحم</a:t>
                      </a:r>
                      <a:endParaRPr lang="ar-SA" sz="1600" b="1" u="none" strike="noStrike" kern="1200" dirty="0">
                        <a:solidFill>
                          <a:schemeClr val="dk1"/>
                        </a:solidFill>
                        <a:effectLst/>
                        <a:latin typeface="+mn-lt"/>
                        <a:ea typeface="+mn-ea"/>
                        <a:cs typeface="+mn-cs"/>
                      </a:endParaRPr>
                    </a:p>
                  </a:txBody>
                  <a:tcPr marL="8320" marR="8320" marT="8320" marB="0" anchor="ctr"/>
                </a:tc>
                <a:tc>
                  <a:txBody>
                    <a:bodyPr/>
                    <a:lstStyle/>
                    <a:p>
                      <a:pPr marL="0" algn="ctr" defTabSz="914400" rtl="1" eaLnBrk="1" fontAlgn="b" latinLnBrk="0" hangingPunct="1"/>
                      <a:r>
                        <a:rPr lang="en-US" sz="1600" u="none" strike="noStrike" kern="1200" dirty="0">
                          <a:effectLst/>
                        </a:rPr>
                        <a:t>13,07%</a:t>
                      </a:r>
                      <a:endParaRPr lang="en-US" sz="1600" b="1" u="none" strike="noStrike" kern="1200" dirty="0">
                        <a:solidFill>
                          <a:schemeClr val="dk1"/>
                        </a:solidFill>
                        <a:effectLst/>
                        <a:latin typeface="+mn-lt"/>
                        <a:ea typeface="+mn-ea"/>
                        <a:cs typeface="+mn-cs"/>
                      </a:endParaRPr>
                    </a:p>
                  </a:txBody>
                  <a:tcPr marL="8320" marR="8320" marT="8320" marB="0" anchor="ctr"/>
                </a:tc>
                <a:extLst>
                  <a:ext uri="{0D108BD9-81ED-4DB2-BD59-A6C34878D82A}">
                    <a16:rowId xmlns:a16="http://schemas.microsoft.com/office/drawing/2014/main" xmlns="" val="647874864"/>
                  </a:ext>
                </a:extLst>
              </a:tr>
              <a:tr h="306174">
                <a:tc>
                  <a:txBody>
                    <a:bodyPr/>
                    <a:lstStyle/>
                    <a:p>
                      <a:pPr marL="0" algn="r" defTabSz="914400" rtl="1" eaLnBrk="1" fontAlgn="b" latinLnBrk="0" hangingPunct="1"/>
                      <a:r>
                        <a:rPr lang="ar-SA" sz="1600" u="none" strike="noStrike" kern="1200" dirty="0">
                          <a:effectLst/>
                        </a:rPr>
                        <a:t> الرقبة</a:t>
                      </a:r>
                      <a:endParaRPr lang="ar-SA" sz="1600" b="1" u="none" strike="noStrike" kern="1200" dirty="0">
                        <a:solidFill>
                          <a:schemeClr val="dk1"/>
                        </a:solidFill>
                        <a:effectLst/>
                        <a:latin typeface="+mn-lt"/>
                        <a:ea typeface="+mn-ea"/>
                        <a:cs typeface="+mn-cs"/>
                      </a:endParaRPr>
                    </a:p>
                  </a:txBody>
                  <a:tcPr marL="8320" marR="8320" marT="8320" marB="0" anchor="ctr"/>
                </a:tc>
                <a:tc>
                  <a:txBody>
                    <a:bodyPr/>
                    <a:lstStyle/>
                    <a:p>
                      <a:pPr marL="0" algn="ctr" defTabSz="914400" rtl="1" eaLnBrk="1" fontAlgn="b" latinLnBrk="0" hangingPunct="1"/>
                      <a:r>
                        <a:rPr lang="en-US" sz="1600" u="none" strike="noStrike" kern="1200" dirty="0">
                          <a:effectLst/>
                        </a:rPr>
                        <a:t>13,96%</a:t>
                      </a:r>
                      <a:endParaRPr lang="en-US" sz="1600" b="1" u="none" strike="noStrike" kern="1200" dirty="0">
                        <a:solidFill>
                          <a:schemeClr val="dk1"/>
                        </a:solidFill>
                        <a:effectLst/>
                        <a:latin typeface="+mn-lt"/>
                        <a:ea typeface="+mn-ea"/>
                        <a:cs typeface="+mn-cs"/>
                      </a:endParaRPr>
                    </a:p>
                  </a:txBody>
                  <a:tcPr marL="8320" marR="8320" marT="8320" marB="0" anchor="ctr"/>
                </a:tc>
                <a:extLst>
                  <a:ext uri="{0D108BD9-81ED-4DB2-BD59-A6C34878D82A}">
                    <a16:rowId xmlns:a16="http://schemas.microsoft.com/office/drawing/2014/main" xmlns="" val="2314350668"/>
                  </a:ext>
                </a:extLst>
              </a:tr>
              <a:tr h="306174">
                <a:tc>
                  <a:txBody>
                    <a:bodyPr/>
                    <a:lstStyle/>
                    <a:p>
                      <a:pPr marL="0" algn="r" defTabSz="914400" rtl="1" eaLnBrk="1" fontAlgn="b" latinLnBrk="0" hangingPunct="1"/>
                      <a:r>
                        <a:rPr lang="ar-SA" sz="1600" u="none" strike="noStrike" kern="1200" dirty="0">
                          <a:effectLst/>
                        </a:rPr>
                        <a:t> الثدي</a:t>
                      </a:r>
                      <a:endParaRPr lang="ar-SA" sz="1600" b="1" u="none" strike="noStrike" kern="1200" dirty="0">
                        <a:solidFill>
                          <a:schemeClr val="dk1"/>
                        </a:solidFill>
                        <a:effectLst/>
                        <a:latin typeface="+mn-lt"/>
                        <a:ea typeface="+mn-ea"/>
                        <a:cs typeface="+mn-cs"/>
                      </a:endParaRPr>
                    </a:p>
                  </a:txBody>
                  <a:tcPr marL="8320" marR="8320" marT="8320" marB="0" anchor="ctr"/>
                </a:tc>
                <a:tc>
                  <a:txBody>
                    <a:bodyPr/>
                    <a:lstStyle/>
                    <a:p>
                      <a:pPr marL="0" algn="ctr" defTabSz="914400" rtl="1" eaLnBrk="1" fontAlgn="b" latinLnBrk="0" hangingPunct="1"/>
                      <a:r>
                        <a:rPr lang="en-US" sz="1600" u="none" strike="noStrike" kern="1200" dirty="0">
                          <a:effectLst/>
                        </a:rPr>
                        <a:t>18,73%</a:t>
                      </a:r>
                      <a:endParaRPr lang="en-US" sz="1600" b="1" u="none" strike="noStrike" kern="1200" dirty="0">
                        <a:solidFill>
                          <a:schemeClr val="dk1"/>
                        </a:solidFill>
                        <a:effectLst/>
                        <a:latin typeface="+mn-lt"/>
                        <a:ea typeface="+mn-ea"/>
                        <a:cs typeface="+mn-cs"/>
                      </a:endParaRPr>
                    </a:p>
                  </a:txBody>
                  <a:tcPr marL="8320" marR="8320" marT="8320" marB="0" anchor="ctr"/>
                </a:tc>
                <a:extLst>
                  <a:ext uri="{0D108BD9-81ED-4DB2-BD59-A6C34878D82A}">
                    <a16:rowId xmlns:a16="http://schemas.microsoft.com/office/drawing/2014/main" xmlns="" val="2730039063"/>
                  </a:ext>
                </a:extLst>
              </a:tr>
            </a:tbl>
          </a:graphicData>
        </a:graphic>
      </p:graphicFrame>
    </p:spTree>
  </p:cSld>
  <p:clrMapOvr>
    <a:masterClrMapping/>
  </p:clrMapOvr>
</p:sld>
</file>

<file path=ppt/theme/theme1.xml><?xml version="1.0" encoding="utf-8"?>
<a:theme xmlns:a="http://schemas.openxmlformats.org/drawingml/2006/main" name="Thème Office">
  <a:themeElements>
    <a:clrScheme name="Custom 12">
      <a:dk1>
        <a:sysClr val="windowText" lastClr="000000"/>
      </a:dk1>
      <a:lt1>
        <a:sysClr val="window" lastClr="FFFFFF"/>
      </a:lt1>
      <a:dk2>
        <a:srgbClr val="44546A"/>
      </a:dk2>
      <a:lt2>
        <a:srgbClr val="E7E6E6"/>
      </a:lt2>
      <a:accent1>
        <a:srgbClr val="7030A0"/>
      </a:accent1>
      <a:accent2>
        <a:srgbClr val="404040"/>
      </a:accent2>
      <a:accent3>
        <a:srgbClr val="7F7F7F"/>
      </a:accent3>
      <a:accent4>
        <a:srgbClr val="C7A2E3"/>
      </a:accent4>
      <a:accent5>
        <a:srgbClr val="48A1FA"/>
      </a:accent5>
      <a:accent6>
        <a:srgbClr val="70AD47"/>
      </a:accent6>
      <a:hlink>
        <a:srgbClr val="0563C1"/>
      </a:hlink>
      <a:folHlink>
        <a:srgbClr val="954F72"/>
      </a:folHlink>
    </a:clrScheme>
    <a:fontScheme name="Custom 6">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4308092_TF33468121.potx" id="{08873370-8F22-44EF-9693-D38B02798A68}" vid="{32DDEFDF-3A3D-4655-B329-A6C8236D0FB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0D46D58D-B27D-4B23-AEA1-AE974AB62218}">
  <ds:schemaRefs>
    <ds:schemaRef ds:uri="http://schemas.microsoft.com/sharepoint/v3/contenttype/forms"/>
  </ds:schemaRefs>
</ds:datastoreItem>
</file>

<file path=customXml/itemProps2.xml><?xml version="1.0" encoding="utf-8"?>
<ds:datastoreItem xmlns:ds="http://schemas.openxmlformats.org/officeDocument/2006/customXml" ds:itemID="{F2949B46-24C4-420B-AB49-DDC88FEB99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30CE401-796E-4493-905E-4DDA5AF62AB4}">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Présentation de paysages côtiers</Template>
  <TotalTime>0</TotalTime>
  <Words>646</Words>
  <Application>Microsoft Office PowerPoint</Application>
  <PresentationFormat>Grand écran</PresentationFormat>
  <Paragraphs>304</Paragraphs>
  <Slides>22</Slides>
  <Notes>22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22</vt:i4>
      </vt:variant>
    </vt:vector>
  </HeadingPairs>
  <TitlesOfParts>
    <vt:vector size="28" baseType="lpstr">
      <vt:lpstr>Abdo Logo</vt:lpstr>
      <vt:lpstr>Arial</vt:lpstr>
      <vt:lpstr>Calibri</vt:lpstr>
      <vt:lpstr>Corbel</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2024-01-11T10:34:23Z</dcterms:created>
  <dcterms:modified xsi:type="dcterms:W3CDTF">2025-01-15T15:21:37Z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